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256" r:id="rId5"/>
    <p:sldId id="257" r:id="rId6"/>
    <p:sldId id="261" r:id="rId7"/>
    <p:sldId id="262" r:id="rId8"/>
    <p:sldId id="263" r:id="rId9"/>
    <p:sldId id="264" r:id="rId10"/>
    <p:sldId id="266" r:id="rId11"/>
    <p:sldId id="267" r:id="rId12"/>
    <p:sldId id="268" r:id="rId13"/>
    <p:sldId id="269" r:id="rId14"/>
    <p:sldId id="270" r:id="rId15"/>
    <p:sldId id="271" r:id="rId16"/>
    <p:sldId id="273" r:id="rId17"/>
    <p:sldId id="274" r:id="rId18"/>
    <p:sldId id="276" r:id="rId19"/>
    <p:sldId id="260"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3095"/>
    <a:srgbClr val="E6EAF0"/>
    <a:srgbClr val="F0F0F0"/>
    <a:srgbClr val="668CA5"/>
    <a:srgbClr val="218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2" autoAdjust="0"/>
    <p:restoredTop sz="72934" autoAdjust="0"/>
  </p:normalViewPr>
  <p:slideViewPr>
    <p:cSldViewPr snapToGrid="0" snapToObjects="1" showGuides="1">
      <p:cViewPr varScale="1">
        <p:scale>
          <a:sx n="86" d="100"/>
          <a:sy n="86" d="100"/>
        </p:scale>
        <p:origin x="1146" y="300"/>
      </p:cViewPr>
      <p:guideLst>
        <p:guide orient="horz" pos="2160"/>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7" d="100"/>
          <a:sy n="117" d="100"/>
        </p:scale>
        <p:origin x="48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A023D-DC46-5F40-84EC-B401BA101AED}" type="datetimeFigureOut">
              <a:rPr lang="nb-NO" smtClean="0"/>
              <a:t>22.10.2025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C6259-31FE-5348-9D95-0C86CA520D5E}" type="slidenum">
              <a:rPr lang="nb-NO" smtClean="0"/>
              <a:t>‹#›</a:t>
            </a:fld>
            <a:endParaRPr lang="nb-NO"/>
          </a:p>
        </p:txBody>
      </p:sp>
    </p:spTree>
    <p:extLst>
      <p:ext uri="{BB962C8B-B14F-4D97-AF65-F5344CB8AC3E}">
        <p14:creationId xmlns:p14="http://schemas.microsoft.com/office/powerpoint/2010/main" val="10414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latin typeface="Arial" panose="020B0604020202020204" pitchFamily="34" charset="0"/>
              </a:rPr>
              <a:t>Det hevdes ofte, og med rette, at valgkomiteen er den viktigste komiteen i laget. </a:t>
            </a:r>
          </a:p>
          <a:p>
            <a:endParaRPr lang="nb-NO" altLang="nb-NO" dirty="0">
              <a:latin typeface="Arial" panose="020B0604020202020204" pitchFamily="34" charset="0"/>
            </a:endParaRPr>
          </a:p>
          <a:p>
            <a:r>
              <a:rPr lang="nb-NO" altLang="nb-NO" dirty="0">
                <a:latin typeface="Arial" panose="020B0604020202020204" pitchFamily="34" charset="0"/>
              </a:rPr>
              <a:t>LHL ønsker å øke bevisstheten om hvorfor dette arbeidet bør prioriteres. </a:t>
            </a:r>
          </a:p>
          <a:p>
            <a:endParaRPr lang="nb-NO" altLang="nb-NO" dirty="0">
              <a:latin typeface="Arial" panose="020B0604020202020204" pitchFamily="34" charset="0"/>
            </a:endParaRPr>
          </a:p>
          <a:p>
            <a:r>
              <a:rPr lang="nb-NO" altLang="nb-NO" dirty="0">
                <a:latin typeface="Arial" panose="020B0604020202020204" pitchFamily="34" charset="0"/>
              </a:rPr>
              <a:t>Tillitsvalgte trenger kunnskap om hva som kreves av medlemmene i valgkomiteen, hvilke oppgaver komiteen har, og forslag til hvordan disse kan utføres. </a:t>
            </a:r>
          </a:p>
          <a:p>
            <a:endParaRPr lang="nb-NO" altLang="nb-NO" dirty="0">
              <a:latin typeface="Arial" panose="020B0604020202020204" pitchFamily="34" charset="0"/>
            </a:endParaRPr>
          </a:p>
          <a:p>
            <a:r>
              <a:rPr lang="nb-NO" altLang="nb-NO" dirty="0">
                <a:latin typeface="Arial" panose="020B0604020202020204" pitchFamily="34" charset="0"/>
              </a:rPr>
              <a:t>Gjennom dette kurset ønsker LHL å styrke lokallagene – og fylkesstyrene - gjennom å dyktiggjøre og bevisstgjøre valgkomiteene slik at vi gjennom valgene kan styrke organisasjonen.  </a:t>
            </a:r>
          </a:p>
          <a:p>
            <a:endParaRPr lang="nb-NO" altLang="nb-NO" dirty="0">
              <a:latin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1</a:t>
            </a:fld>
            <a:endParaRPr lang="nb-NO"/>
          </a:p>
        </p:txBody>
      </p:sp>
    </p:spTree>
    <p:extLst>
      <p:ext uri="{BB962C8B-B14F-4D97-AF65-F5344CB8AC3E}">
        <p14:creationId xmlns:p14="http://schemas.microsoft.com/office/powerpoint/2010/main" val="344923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latin typeface="Arial" panose="020B0604020202020204" pitchFamily="34" charset="0"/>
              </a:rPr>
              <a:t>Valgkomiteens leder er ansvarlig for framdriften og for at valgkomiteen leverer en innstilling til årsmøtet, men alle tre må bidra i like stor grad. Det er mange oppgaver som bør fordeles på alle medlemmene i komiteen.</a:t>
            </a:r>
          </a:p>
          <a:p>
            <a:endParaRPr lang="nb-NO" altLang="nb-NO" dirty="0">
              <a:latin typeface="Arial" panose="020B0604020202020204" pitchFamily="34" charset="0"/>
            </a:endParaRPr>
          </a:p>
          <a:p>
            <a:r>
              <a:rPr lang="nb-NO" altLang="nb-NO" dirty="0">
                <a:latin typeface="Arial" panose="020B0604020202020204" pitchFamily="34" charset="0"/>
              </a:rPr>
              <a:t>Lag gjerne en framdriftsplan for hva som skal gjøres, når det må være utført, og hvem som skal gjøre de ulike oppgavene. På den måten blir det lett å følge opp arbeidet og sørge for at tidsfristene holdes. </a:t>
            </a:r>
          </a:p>
          <a:p>
            <a:endParaRPr lang="nb-NO" altLang="nb-NO" dirty="0">
              <a:latin typeface="Arial" panose="020B0604020202020204" pitchFamily="34" charset="0"/>
            </a:endParaRPr>
          </a:p>
          <a:p>
            <a:r>
              <a:rPr lang="nb-NO" altLang="nb-NO" dirty="0">
                <a:latin typeface="Arial" panose="020B0604020202020204" pitchFamily="34" charset="0"/>
              </a:rPr>
              <a:t>Leder i valgkomiteen kan ta ut medlemsliste på Min Side. Et styremedlem kan bistå med å ta ut liste ved behov.</a:t>
            </a:r>
          </a:p>
          <a:p>
            <a:endParaRPr lang="nb-NO" altLang="nb-NO" dirty="0">
              <a:latin typeface="Arial" panose="020B0604020202020204" pitchFamily="34" charset="0"/>
            </a:endParaRPr>
          </a:p>
          <a:p>
            <a:r>
              <a:rPr lang="nb-NO" altLang="nb-NO" dirty="0">
                <a:latin typeface="Arial" panose="020B0604020202020204" pitchFamily="34" charset="0"/>
              </a:rPr>
              <a:t>Planlegg en samtale med det sittende styret, hvordan fungerer det, hvordan BØR det fungere? Hvem må ut for at det skal fungere</a:t>
            </a:r>
          </a:p>
        </p:txBody>
      </p:sp>
      <p:sp>
        <p:nvSpPr>
          <p:cNvPr id="4" name="Plassholder for lysbildenummer 3"/>
          <p:cNvSpPr>
            <a:spLocks noGrp="1"/>
          </p:cNvSpPr>
          <p:nvPr>
            <p:ph type="sldNum" sz="quarter" idx="5"/>
          </p:nvPr>
        </p:nvSpPr>
        <p:spPr/>
        <p:txBody>
          <a:bodyPr/>
          <a:lstStyle/>
          <a:p>
            <a:fld id="{2E9C6259-31FE-5348-9D95-0C86CA520D5E}" type="slidenum">
              <a:rPr lang="nb-NO" smtClean="0"/>
              <a:t>11</a:t>
            </a:fld>
            <a:endParaRPr lang="nb-NO"/>
          </a:p>
        </p:txBody>
      </p:sp>
    </p:spTree>
    <p:extLst>
      <p:ext uri="{BB962C8B-B14F-4D97-AF65-F5344CB8AC3E}">
        <p14:creationId xmlns:p14="http://schemas.microsoft.com/office/powerpoint/2010/main" val="348744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latin typeface="Arial" panose="020B0604020202020204" pitchFamily="34" charset="0"/>
              </a:rPr>
              <a:t>Styret i LHLs lokallag skal minimum bestå av leder, studieleder, likepersonsansvarlig og to varamedlemmer (§ 7). Det er imidlertid mange lag som ønsker at styret skal bestå av flere medlemmer. Det er opp til årsmøtet å velge det antall styremedlemmer medlemmene mener er til beste for en god og effektiv drift av laget. Husk at det kun er medlemmer som kan velges til et styreverv. </a:t>
            </a:r>
          </a:p>
          <a:p>
            <a:r>
              <a:rPr lang="nb-NO" altLang="nb-NO" dirty="0">
                <a:latin typeface="Arial" panose="020B0604020202020204" pitchFamily="34" charset="0"/>
              </a:rPr>
              <a:t>VALGKOMITEEN MÅ VITE LITT OM HVA SOM RØRER SEG I DE ULIKE VERVENE</a:t>
            </a:r>
          </a:p>
          <a:p>
            <a:r>
              <a:rPr lang="nb-NO" altLang="nb-NO" dirty="0">
                <a:latin typeface="Arial" panose="020B0604020202020204" pitchFamily="34" charset="0"/>
              </a:rPr>
              <a:t>For fylkesstyrer skal det velges leder, nestleder, fylkesstudieleder, brukermedvirkningsansvarlig, likepersonskoordinator og ett eller to fylkesstyremedlemmer etter behov. I tillegg skal det velges to vararepresentanter (§8 i LHLs vedtekter). </a:t>
            </a:r>
          </a:p>
          <a:p>
            <a:r>
              <a:rPr lang="nb-NO" altLang="nb-NO" dirty="0">
                <a:latin typeface="Arial" panose="020B0604020202020204" pitchFamily="34" charset="0"/>
              </a:rPr>
              <a:t>På årsmøtet skal det også velges en ny valgkomité og andre valg etter behov. Dette kan for eksempel være representanter til ulike eksterne styrer, grupper eller utvalg og valg av revisor for fylker med egen økonomi. </a:t>
            </a: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12</a:t>
            </a:fld>
            <a:endParaRPr lang="nb-NO"/>
          </a:p>
        </p:txBody>
      </p:sp>
    </p:spTree>
    <p:extLst>
      <p:ext uri="{BB962C8B-B14F-4D97-AF65-F5344CB8AC3E}">
        <p14:creationId xmlns:p14="http://schemas.microsoft.com/office/powerpoint/2010/main" val="98494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solidFill>
                  <a:srgbClr val="CC0000"/>
                </a:solidFill>
                <a:latin typeface="Arial" panose="020B0604020202020204" pitchFamily="34" charset="0"/>
              </a:rPr>
              <a:t>(Setningen om hvem som bestemmer hvor mange medlemmer det skal være i utvalget klikkes inn før overskriften om andre valg. Diskuter i plenum).</a:t>
            </a:r>
          </a:p>
          <a:p>
            <a:endParaRPr lang="nb-NO" altLang="nb-NO" dirty="0">
              <a:latin typeface="Arial" panose="020B0604020202020204" pitchFamily="34" charset="0"/>
            </a:endParaRPr>
          </a:p>
          <a:p>
            <a:r>
              <a:rPr lang="nb-NO" altLang="nb-NO" dirty="0">
                <a:latin typeface="Arial" panose="020B0604020202020204" pitchFamily="34" charset="0"/>
              </a:rPr>
              <a:t>For fylkesstyrer skal det velges leder, nestleder, fylkesstudieleder, brukermedvirkningsansvarlig, likepersonskoordinator. I tillegg skal det velges to vararepresentanter (§8 i LHLs vedtekter). </a:t>
            </a:r>
          </a:p>
          <a:p>
            <a:endParaRPr lang="nb-NO" altLang="nb-NO" dirty="0">
              <a:latin typeface="Arial" panose="020B0604020202020204" pitchFamily="34" charset="0"/>
            </a:endParaRPr>
          </a:p>
          <a:p>
            <a:r>
              <a:rPr lang="nb-NO" altLang="nb-NO" dirty="0">
                <a:latin typeface="Arial" panose="020B0604020202020204" pitchFamily="34" charset="0"/>
              </a:rPr>
              <a:t>På årsmøtet skal det også velges en ny valgkomité og andre valg etter behov. Dette kan for eksempel være representanter til ulike eksterne styrer, grupper eller utvalg og revisor.</a:t>
            </a:r>
          </a:p>
          <a:p>
            <a:endParaRPr lang="nb-NO" dirty="0"/>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13</a:t>
            </a:fld>
            <a:endParaRPr lang="nb-NO"/>
          </a:p>
        </p:txBody>
      </p:sp>
    </p:spTree>
    <p:extLst>
      <p:ext uri="{BB962C8B-B14F-4D97-AF65-F5344CB8AC3E}">
        <p14:creationId xmlns:p14="http://schemas.microsoft.com/office/powerpoint/2010/main" val="167653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latin typeface="Arial" panose="020B0604020202020204" pitchFamily="34" charset="0"/>
              </a:rPr>
              <a:t>Valgkomiteens oppgave er altså å foreslå kandidater til tillitsvervene som skal besettes – altså verv som er “ledige”. Hvert år er det som regel ett eller flere styremedlemmer som er ferdig med sin valgperiode. Disse vervene er ledige og kan besettes av en ny person. </a:t>
            </a:r>
            <a:endParaRPr lang="nb-NO" altLang="nb-NO" sz="900" dirty="0">
              <a:latin typeface="Arial" panose="020B0604020202020204" pitchFamily="34" charset="0"/>
            </a:endParaRPr>
          </a:p>
          <a:p>
            <a:r>
              <a:rPr lang="nb-NO" altLang="nb-NO" dirty="0">
                <a:latin typeface="Arial" panose="020B0604020202020204" pitchFamily="34" charset="0"/>
              </a:rPr>
              <a:t>Valgkomiteen må foreta en grundig vurdering om en eller flere av de som er ferdig med en valgperiode skal forespørres om gjenvalg. Dersom valgkomiteen vurderer det som formålstjenlig for laget, kan dette være en god løsning, men et valg på nytt styre kan også være en god anledning for fornyelse. Balansen mellom kontinuitet og nye, friske krefter må alltid vurderes. I god tid, og minst seks uker før årsmøtet, skal valgkomiteen etter denne vurderingen spørre disse personene om de er interessert i et gjenvalg. Svarfristen må komme tydelig fram, og skal være minst fire uker før årsmøtet. </a:t>
            </a:r>
            <a:endParaRPr lang="nb-NO" altLang="nb-NO" sz="900" dirty="0">
              <a:latin typeface="Arial" panose="020B0604020202020204" pitchFamily="34" charset="0"/>
            </a:endParaRPr>
          </a:p>
          <a:p>
            <a:r>
              <a:rPr lang="nb-NO" altLang="nb-NO" dirty="0">
                <a:latin typeface="Arial" panose="020B0604020202020204" pitchFamily="34" charset="0"/>
              </a:rPr>
              <a:t>Et eventuelt gjenvalg forutsetter at vedkommende på forespørsel av valgkomiteen sier seg villig til å fortsette. Til slutt er det opp til årsmøtet om han eller hun blir valgt for en ny periode – det er altså ingen "automatikk" i at de som sier seg villig til å fortsette i styret for en ny valgperiode blir valgt.</a:t>
            </a:r>
          </a:p>
          <a:p>
            <a:endParaRPr lang="nb-NO" altLang="nb-NO" dirty="0">
              <a:latin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14</a:t>
            </a:fld>
            <a:endParaRPr lang="nb-NO"/>
          </a:p>
        </p:txBody>
      </p:sp>
    </p:spTree>
    <p:extLst>
      <p:ext uri="{BB962C8B-B14F-4D97-AF65-F5344CB8AC3E}">
        <p14:creationId xmlns:p14="http://schemas.microsoft.com/office/powerpoint/2010/main" val="128825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bør bestrebes å foreta valg slik at ikke alle fylkesstyremedlemmene er på valg samme år. </a:t>
            </a: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15</a:t>
            </a:fld>
            <a:endParaRPr lang="nb-NO"/>
          </a:p>
        </p:txBody>
      </p:sp>
    </p:spTree>
    <p:extLst>
      <p:ext uri="{BB962C8B-B14F-4D97-AF65-F5344CB8AC3E}">
        <p14:creationId xmlns:p14="http://schemas.microsoft.com/office/powerpoint/2010/main" val="278590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E9C6259-31FE-5348-9D95-0C86CA520D5E}" type="slidenum">
              <a:rPr lang="nb-NO" smtClean="0"/>
              <a:t>16</a:t>
            </a:fld>
            <a:endParaRPr lang="nb-NO"/>
          </a:p>
        </p:txBody>
      </p:sp>
    </p:spTree>
    <p:extLst>
      <p:ext uri="{BB962C8B-B14F-4D97-AF65-F5344CB8AC3E}">
        <p14:creationId xmlns:p14="http://schemas.microsoft.com/office/powerpoint/2010/main" val="176515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ct val="0"/>
              </a:spcBef>
              <a:spcAft>
                <a:spcPct val="0"/>
              </a:spcAft>
              <a:buFont typeface="Arial" charset="0"/>
              <a:buNone/>
              <a:defRPr/>
            </a:pPr>
            <a:r>
              <a:rPr lang="nb-NO" altLang="nb-NO" dirty="0"/>
              <a:t>En sannhet som er ˝opplest og vedtatt˝ </a:t>
            </a:r>
          </a:p>
          <a:p>
            <a:pPr>
              <a:spcBef>
                <a:spcPct val="0"/>
              </a:spcBef>
              <a:spcAft>
                <a:spcPct val="0"/>
              </a:spcAft>
              <a:buFont typeface="Arial" charset="0"/>
              <a:buNone/>
              <a:defRPr/>
            </a:pPr>
            <a:r>
              <a:rPr lang="nb-NO" altLang="nb-NO" dirty="0"/>
              <a:t>Men HVORFOR sier vi dette?</a:t>
            </a: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2</a:t>
            </a:fld>
            <a:endParaRPr lang="nb-NO"/>
          </a:p>
        </p:txBody>
      </p:sp>
    </p:spTree>
    <p:extLst>
      <p:ext uri="{BB962C8B-B14F-4D97-AF65-F5344CB8AC3E}">
        <p14:creationId xmlns:p14="http://schemas.microsoft.com/office/powerpoint/2010/main" val="417967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solidFill>
                  <a:srgbClr val="FF0000"/>
                </a:solidFill>
                <a:latin typeface="Arial" panose="020B0604020202020204" pitchFamily="34" charset="0"/>
              </a:rPr>
              <a:t>Be først deltakerne komme med forslag – der etter klikker du inn de tre alternativene.</a:t>
            </a:r>
          </a:p>
          <a:p>
            <a:r>
              <a:rPr lang="nb-NO" altLang="nb-NO" dirty="0">
                <a:latin typeface="Arial" panose="020B0604020202020204" pitchFamily="34" charset="0"/>
              </a:rPr>
              <a:t>Valgkomiteen nedsettes av årsmøtet for å fremme forslag til neste årsmøte. Det er den sittende valgkomiteen som innstiller til ny valgkomité, men det er viktig å presisere at det er årsmøtet som velger de tillitsvalgte. </a:t>
            </a:r>
          </a:p>
          <a:p>
            <a:r>
              <a:rPr lang="nb-NO" altLang="nb-NO" dirty="0">
                <a:latin typeface="Arial" panose="020B0604020202020204" pitchFamily="34" charset="0"/>
              </a:rPr>
              <a:t> </a:t>
            </a:r>
          </a:p>
          <a:p>
            <a:r>
              <a:rPr lang="nb-NO" altLang="nb-NO" dirty="0">
                <a:latin typeface="Arial" panose="020B0604020202020204" pitchFamily="34" charset="0"/>
              </a:rPr>
              <a:t>Dersom årsmøtet ikke har nedsatt en valgkomité, kan det gjøres på et lokallagsmøte i god tid før årsmøtet. Styret kan foreslå en valgkomité til et slikt lokallagsmøte, men aldri oppnevne den. </a:t>
            </a:r>
          </a:p>
          <a:p>
            <a:r>
              <a:rPr lang="nb-NO" altLang="nb-NO" dirty="0">
                <a:latin typeface="Arial" panose="020B0604020202020204" pitchFamily="34" charset="0"/>
              </a:rPr>
              <a:t> </a:t>
            </a:r>
          </a:p>
          <a:p>
            <a:r>
              <a:rPr lang="nb-NO" altLang="nb-NO" dirty="0">
                <a:latin typeface="Arial" panose="020B0604020202020204" pitchFamily="34" charset="0"/>
              </a:rPr>
              <a:t>For fylkesstyrer er det lokallagene som velger styre på </a:t>
            </a:r>
            <a:r>
              <a:rPr lang="nb-NO" altLang="nb-NO" dirty="0" err="1">
                <a:latin typeface="Arial" panose="020B0604020202020204" pitchFamily="34" charset="0"/>
              </a:rPr>
              <a:t>lagsamlingen</a:t>
            </a:r>
            <a:r>
              <a:rPr lang="nb-NO" altLang="nb-NO" dirty="0">
                <a:latin typeface="Arial" panose="020B0604020202020204" pitchFamily="34" charset="0"/>
              </a:rPr>
              <a:t> med årsmøte som avholdes innen utgangen av mars. Forslag på kandidater kan sendes inn til leder av fylkets valgkomité etter gjeldende tidsfrister. </a:t>
            </a: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4</a:t>
            </a:fld>
            <a:endParaRPr lang="nb-NO"/>
          </a:p>
        </p:txBody>
      </p:sp>
    </p:spTree>
    <p:extLst>
      <p:ext uri="{BB962C8B-B14F-4D97-AF65-F5344CB8AC3E}">
        <p14:creationId xmlns:p14="http://schemas.microsoft.com/office/powerpoint/2010/main" val="421709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latin typeface="Arial" panose="020B0604020202020204" pitchFamily="34" charset="0"/>
              </a:rPr>
              <a:t>Kravet til sammensetning og størrelse er nedfelt i vedtektene §7 Lokallag og §8 Fylkesstyre.</a:t>
            </a: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5</a:t>
            </a:fld>
            <a:endParaRPr lang="nb-NO"/>
          </a:p>
        </p:txBody>
      </p:sp>
    </p:spTree>
    <p:extLst>
      <p:ext uri="{BB962C8B-B14F-4D97-AF65-F5344CB8AC3E}">
        <p14:creationId xmlns:p14="http://schemas.microsoft.com/office/powerpoint/2010/main" val="247693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b="1" dirty="0">
                <a:latin typeface="Arial" panose="020B0604020202020204" pitchFamily="34" charset="0"/>
              </a:rPr>
              <a:t>Kunnskap og kjennskap til LHL</a:t>
            </a:r>
            <a:br>
              <a:rPr lang="nb-NO" altLang="nb-NO" b="1" i="1" dirty="0">
                <a:latin typeface="Arial" panose="020B0604020202020204" pitchFamily="34" charset="0"/>
              </a:rPr>
            </a:br>
            <a:r>
              <a:rPr lang="nb-NO" altLang="nb-NO" b="0" i="1" dirty="0">
                <a:latin typeface="Arial" panose="020B0604020202020204" pitchFamily="34" charset="0"/>
              </a:rPr>
              <a:t>Ha </a:t>
            </a:r>
            <a:r>
              <a:rPr lang="nb-NO" altLang="nb-NO" dirty="0">
                <a:latin typeface="Arial" panose="020B0604020202020204" pitchFamily="34" charset="0"/>
              </a:rPr>
              <a:t>god oversikt over lokalorganisasjonen, lagets målsettinger og strategier. Innsikt i aktuelle saker og viktige områder er også viktig. Arbeidet i valgkomiteen forutsetter både bred kontaktflate internt i laget og i lokalsamfunnet.</a:t>
            </a:r>
          </a:p>
          <a:p>
            <a:r>
              <a:rPr lang="nb-NO" altLang="nb-NO" dirty="0">
                <a:latin typeface="Arial" panose="020B0604020202020204" pitchFamily="34" charset="0"/>
              </a:rPr>
              <a:t>Fylkesnivå: kjennskap til LHLs arbeid ut over eget lag. Det er viktig at disse medlemmene har oversikt, innsikt og interesse av å styrke LHL i fylket.</a:t>
            </a:r>
          </a:p>
          <a:p>
            <a:r>
              <a:rPr lang="nb-NO" altLang="nb-NO" b="1" dirty="0">
                <a:latin typeface="Arial" panose="020B0604020202020204" pitchFamily="34" charset="0"/>
              </a:rPr>
              <a:t>LHLs målgrupper:</a:t>
            </a:r>
          </a:p>
          <a:p>
            <a:r>
              <a:rPr lang="nb-NO" altLang="nb-NO" dirty="0">
                <a:latin typeface="Arial" panose="020B0604020202020204" pitchFamily="34" charset="0"/>
              </a:rPr>
              <a:t>Mennesker med hjerte- og lungesykdom, hjerneslag, afasi og deres pårørende. </a:t>
            </a:r>
            <a:br>
              <a:rPr lang="nb-NO" altLang="nb-NO" dirty="0">
                <a:latin typeface="Arial" panose="020B0604020202020204" pitchFamily="34" charset="0"/>
              </a:rPr>
            </a:br>
            <a:r>
              <a:rPr lang="nb-NO" altLang="nb-NO" b="1" dirty="0">
                <a:latin typeface="Arial" panose="020B0604020202020204" pitchFamily="34" charset="0"/>
              </a:rPr>
              <a:t>Kjønnsfordeling</a:t>
            </a:r>
            <a:br>
              <a:rPr lang="nb-NO" altLang="nb-NO" b="1" dirty="0">
                <a:latin typeface="Arial" panose="020B0604020202020204" pitchFamily="34" charset="0"/>
              </a:rPr>
            </a:br>
            <a:r>
              <a:rPr lang="nb-NO" altLang="nb-NO" b="1" dirty="0">
                <a:latin typeface="Arial" panose="020B0604020202020204" pitchFamily="34" charset="0"/>
              </a:rPr>
              <a:t>I</a:t>
            </a:r>
            <a:r>
              <a:rPr lang="nb-NO" altLang="nb-NO" dirty="0">
                <a:latin typeface="Arial" panose="020B0604020202020204" pitchFamily="34" charset="0"/>
              </a:rPr>
              <a:t>ngen valgkomiteer i LHL kan bestå av bare menn eller bare kvinner. For å forhindre at en slik sammensetning kan oppstå, bør varamedlemmet være av samme kjønn som det kjønnet som er i mindretall i komiteen.</a:t>
            </a:r>
            <a:endParaRPr lang="nb-NO" altLang="nb-NO" b="1" dirty="0">
              <a:latin typeface="Arial" panose="020B0604020202020204" pitchFamily="34" charset="0"/>
            </a:endParaRPr>
          </a:p>
          <a:p>
            <a:r>
              <a:rPr lang="nb-NO" altLang="nb-NO" b="1" dirty="0">
                <a:latin typeface="Arial" panose="020B0604020202020204" pitchFamily="34" charset="0"/>
              </a:rPr>
              <a:t>Geografisk fordeling </a:t>
            </a:r>
            <a:endParaRPr lang="nb-NO" altLang="nb-NO" dirty="0">
              <a:latin typeface="Arial" panose="020B0604020202020204" pitchFamily="34" charset="0"/>
            </a:endParaRPr>
          </a:p>
          <a:p>
            <a:r>
              <a:rPr lang="nb-NO" altLang="nb-NO" dirty="0">
                <a:latin typeface="Arial" panose="020B0604020202020204" pitchFamily="34" charset="0"/>
              </a:rPr>
              <a:t>Kravet til geografisk fordeling er større ved sammensetning av valgkomiteer på fylkesnivå enn på lokallagsnivå. I store fylker er det viktig at medlemmene representerer et så vidt geografisk område som mulig.</a:t>
            </a: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6</a:t>
            </a:fld>
            <a:endParaRPr lang="nb-NO"/>
          </a:p>
        </p:txBody>
      </p:sp>
    </p:spTree>
    <p:extLst>
      <p:ext uri="{BB962C8B-B14F-4D97-AF65-F5344CB8AC3E}">
        <p14:creationId xmlns:p14="http://schemas.microsoft.com/office/powerpoint/2010/main" val="323259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solidFill>
                  <a:srgbClr val="FF0000"/>
                </a:solidFill>
                <a:latin typeface="Arial" panose="020B0604020202020204" pitchFamily="34" charset="0"/>
              </a:rPr>
              <a:t>Start KUN med overskriften og få deltakerne til å komme med forslag. Når dere har snakket om dette i plenum en stund, kan du klikke fram punktene.</a:t>
            </a:r>
          </a:p>
          <a:p>
            <a:endParaRPr lang="nb-NO" altLang="nb-NO" dirty="0">
              <a:latin typeface="Arial" panose="020B0604020202020204" pitchFamily="34" charset="0"/>
            </a:endParaRPr>
          </a:p>
          <a:p>
            <a:r>
              <a:rPr lang="nb-NO" altLang="nb-NO" dirty="0">
                <a:latin typeface="Arial" panose="020B0604020202020204" pitchFamily="34" charset="0"/>
              </a:rPr>
              <a:t>Det er viktig at valgkomiteens medlemmer holder seg orientert og oppdatert på lagets arbeid og aktiviteter. </a:t>
            </a:r>
          </a:p>
          <a:p>
            <a:endParaRPr lang="nb-NO" altLang="nb-NO" dirty="0">
              <a:latin typeface="Arial" panose="020B0604020202020204" pitchFamily="34" charset="0"/>
            </a:endParaRPr>
          </a:p>
          <a:p>
            <a:r>
              <a:rPr lang="nb-NO" altLang="nb-NO" dirty="0">
                <a:latin typeface="Arial" panose="020B0604020202020204" pitchFamily="34" charset="0"/>
              </a:rPr>
              <a:t>Det kan gjøres ved at valgkomiteen får tilsendt referater og protokoller fra styremøtene. </a:t>
            </a:r>
          </a:p>
          <a:p>
            <a:endParaRPr lang="nb-NO" altLang="nb-NO" dirty="0">
              <a:latin typeface="Arial" panose="020B0604020202020204" pitchFamily="34" charset="0"/>
            </a:endParaRPr>
          </a:p>
          <a:p>
            <a:r>
              <a:rPr lang="nb-NO" altLang="nb-NO" dirty="0">
                <a:latin typeface="Arial" panose="020B0604020202020204" pitchFamily="34" charset="0"/>
              </a:rPr>
              <a:t>Valgkomiteen bør i så stor grad som mulig selv delta aktivt på møter og aktiviteter slik at de blir godt kjent med medlemmene og skaffer seg et nettverk blant disse. </a:t>
            </a:r>
          </a:p>
          <a:p>
            <a:endParaRPr lang="nb-NO" altLang="nb-NO" dirty="0">
              <a:latin typeface="Arial" panose="020B0604020202020204" pitchFamily="34" charset="0"/>
            </a:endParaRPr>
          </a:p>
          <a:p>
            <a:r>
              <a:rPr lang="nb-NO" altLang="nb-NO" dirty="0">
                <a:latin typeface="Arial" panose="020B0604020202020204" pitchFamily="34" charset="0"/>
              </a:rPr>
              <a:t>Dette viser nødvendigheten av at årsmøtet er nøye i sitt valg av medlemmer til valgkomiteen. </a:t>
            </a:r>
          </a:p>
          <a:p>
            <a:endParaRPr lang="nb-NO" altLang="nb-NO" dirty="0">
              <a:latin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7</a:t>
            </a:fld>
            <a:endParaRPr lang="nb-NO"/>
          </a:p>
        </p:txBody>
      </p:sp>
    </p:spTree>
    <p:extLst>
      <p:ext uri="{BB962C8B-B14F-4D97-AF65-F5344CB8AC3E}">
        <p14:creationId xmlns:p14="http://schemas.microsoft.com/office/powerpoint/2010/main" val="371911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8</a:t>
            </a:fld>
            <a:endParaRPr lang="nb-NO"/>
          </a:p>
        </p:txBody>
      </p:sp>
    </p:spTree>
    <p:extLst>
      <p:ext uri="{BB962C8B-B14F-4D97-AF65-F5344CB8AC3E}">
        <p14:creationId xmlns:p14="http://schemas.microsoft.com/office/powerpoint/2010/main" val="149114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latin typeface="Arial" panose="020B0604020202020204" pitchFamily="34" charset="0"/>
              </a:rPr>
              <a:t>Arbeidet i valgkomiteen må starte tidlig. Oppgavene er mange og må være ferdig i god tid før årsmøtet. Årsmøtene i lokallagene skal være gjennomført innen utgangen av februar, mens lagsamlinger med årsmøte på fylkesnivå skal være ferdige innen utgangen av mars (jfr. LHLs vedtekter §§ 7 og 8). Det vil si at arbeidet bør starte i oktober eller november året før. Mange starter arbeidet i valgkomiteene for sent, ofte først i slutten av januar, og da vil det være altfor kort tid til å gjøre et godt arbeid. </a:t>
            </a:r>
          </a:p>
          <a:p>
            <a:endParaRPr lang="nb-NO" altLang="nb-NO" dirty="0">
              <a:latin typeface="Arial" panose="020B0604020202020204" pitchFamily="34" charset="0"/>
            </a:endParaRPr>
          </a:p>
          <a:p>
            <a:r>
              <a:rPr lang="nb-NO" altLang="nb-NO" dirty="0">
                <a:solidFill>
                  <a:srgbClr val="CC0000"/>
                </a:solidFill>
                <a:latin typeface="Arial" panose="020B0604020202020204" pitchFamily="34" charset="0"/>
              </a:rPr>
              <a:t>Klikk inn setningen om hvem som sørger for at arbeidet kommer i gang og diskuter dette med deltakerne.</a:t>
            </a:r>
          </a:p>
          <a:p>
            <a:endParaRPr lang="nb-NO" altLang="nb-NO" dirty="0">
              <a:latin typeface="Arial" panose="020B0604020202020204" pitchFamily="34" charset="0"/>
            </a:endParaRPr>
          </a:p>
          <a:p>
            <a:r>
              <a:rPr lang="nb-NO" altLang="nb-NO" dirty="0">
                <a:latin typeface="Arial" panose="020B0604020202020204" pitchFamily="34" charset="0"/>
              </a:rPr>
              <a:t>Styret skal ta initiativ til at komiteen starter arbeidet høsten før neste årsmøte. Leder skal være valgt på forrige årsmøte, men dersom dette enten ikke er gjort, eller det har inntruffet uforutsette hendelser, må komiteens medlemmer konstituere seg selv på første møte.</a:t>
            </a:r>
          </a:p>
          <a:p>
            <a:endParaRPr lang="nb-NO" altLang="nb-NO" dirty="0">
              <a:latin typeface="Arial" panose="020B0604020202020204" pitchFamily="34" charset="0"/>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9</a:t>
            </a:fld>
            <a:endParaRPr lang="nb-NO"/>
          </a:p>
        </p:txBody>
      </p:sp>
    </p:spTree>
    <p:extLst>
      <p:ext uri="{BB962C8B-B14F-4D97-AF65-F5344CB8AC3E}">
        <p14:creationId xmlns:p14="http://schemas.microsoft.com/office/powerpoint/2010/main" val="17874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latin typeface="Arial" panose="020B0604020202020204" pitchFamily="34" charset="0"/>
              </a:rPr>
              <a:t>Et viktig prinsipp er at valgkomiteen skal kunne gjøre sine vurderinger og drøftinger uten innsyn, innblanding eller utilbørlig påtrykk fra styret eller andre i laget eller fylket. Det er årsmøtet, og ikke styret, som er oppdragsgiver. </a:t>
            </a:r>
          </a:p>
          <a:p>
            <a:endParaRPr lang="nb-NO" altLang="nb-NO" dirty="0">
              <a:latin typeface="Arial" panose="020B0604020202020204" pitchFamily="34" charset="0"/>
            </a:endParaRPr>
          </a:p>
          <a:p>
            <a:r>
              <a:rPr lang="nb-NO" altLang="nb-NO" dirty="0">
                <a:latin typeface="Arial" panose="020B0604020202020204" pitchFamily="34" charset="0"/>
              </a:rPr>
              <a:t>Valgkomiteen skal med andre ord ikke legge fram protokoller eller rapportere overfor styret eller andre instanser underveis i arbeidet eller i forkant av årsmøtet. Det betyr i praksis at styrets ansvar kun er å få arbeidet i gang. </a:t>
            </a:r>
          </a:p>
          <a:p>
            <a:endParaRPr lang="nb-NO" altLang="nb-NO" dirty="0">
              <a:latin typeface="Arial" panose="020B0604020202020204" pitchFamily="34" charset="0"/>
            </a:endParaRPr>
          </a:p>
          <a:p>
            <a:r>
              <a:rPr lang="nb-NO" altLang="nb-NO" dirty="0">
                <a:latin typeface="Arial" panose="020B0604020202020204" pitchFamily="34" charset="0"/>
              </a:rPr>
              <a:t>HABILITET: Ektepar – vite at noen er gift (åpenhet) Årsmøtet må vite at de er gift.</a:t>
            </a:r>
          </a:p>
          <a:p>
            <a:r>
              <a:rPr lang="nb-NO" altLang="nb-NO" dirty="0">
                <a:latin typeface="Arial" panose="020B0604020202020204" pitchFamily="34" charset="0"/>
              </a:rPr>
              <a:t>Begrensninger: Økonomi; Ikke velge ektepar som kasserer og leder, evt andre får signaturrett</a:t>
            </a:r>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10</a:t>
            </a:fld>
            <a:endParaRPr lang="nb-NO"/>
          </a:p>
        </p:txBody>
      </p:sp>
    </p:spTree>
    <p:extLst>
      <p:ext uri="{BB962C8B-B14F-4D97-AF65-F5344CB8AC3E}">
        <p14:creationId xmlns:p14="http://schemas.microsoft.com/office/powerpoint/2010/main" val="3701828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0">
                <a:srgbClr val="9E3095">
                  <a:lumMod val="100000"/>
                </a:srgbClr>
              </a:gs>
              <a:gs pos="50000">
                <a:srgbClr val="551F61"/>
              </a:gs>
              <a:gs pos="100000">
                <a:schemeClr val="bg2"/>
              </a:gs>
            </a:gsLst>
            <a:path path="circle">
              <a:fillToRect l="100000" b="100000"/>
            </a:path>
          </a:gradFill>
        </p:spPr>
      </p:pic>
      <p:sp>
        <p:nvSpPr>
          <p:cNvPr id="2" name="Tittel 1"/>
          <p:cNvSpPr>
            <a:spLocks noGrp="1"/>
          </p:cNvSpPr>
          <p:nvPr>
            <p:ph type="ctrTitle"/>
          </p:nvPr>
        </p:nvSpPr>
        <p:spPr>
          <a:xfrm>
            <a:off x="1315843" y="2025451"/>
            <a:ext cx="9540000" cy="1080000"/>
          </a:xfrm>
          <a:ln>
            <a:noFill/>
          </a:ln>
        </p:spPr>
        <p:txBody>
          <a:bodyPr anchor="t">
            <a:normAutofit/>
          </a:bodyPr>
          <a:lstStyle>
            <a:lvl1pPr algn="l">
              <a:defRPr sz="3400" b="0" i="0">
                <a:ln>
                  <a:noFill/>
                </a:ln>
                <a:solidFill>
                  <a:schemeClr val="tx1"/>
                </a:solidFill>
                <a:latin typeface="+mj-lt"/>
                <a:ea typeface="Calibri Light" charset="0"/>
                <a:cs typeface="Calibri Light" charset="0"/>
              </a:defRPr>
            </a:lvl1pPr>
          </a:lstStyle>
          <a:p>
            <a:r>
              <a:rPr lang="nb-NO"/>
              <a:t>Klikk for å redigere tittelstil</a:t>
            </a:r>
            <a:endParaRPr lang="nb-NO" dirty="0"/>
          </a:p>
        </p:txBody>
      </p:sp>
      <p:sp>
        <p:nvSpPr>
          <p:cNvPr id="3" name="Undertittel 2"/>
          <p:cNvSpPr>
            <a:spLocks noGrp="1"/>
          </p:cNvSpPr>
          <p:nvPr>
            <p:ph type="subTitle" idx="1"/>
          </p:nvPr>
        </p:nvSpPr>
        <p:spPr>
          <a:xfrm>
            <a:off x="1315843" y="4261725"/>
            <a:ext cx="9540000" cy="720000"/>
          </a:xfrm>
        </p:spPr>
        <p:txBody>
          <a:bodyPr lIns="0" tIns="0" rIns="0" bIns="0">
            <a:normAutofit/>
          </a:bodyPr>
          <a:lstStyle>
            <a:lvl1pPr marL="0" indent="0" algn="l">
              <a:buNone/>
              <a:defRPr sz="2200" b="0" i="0">
                <a:solidFill>
                  <a:schemeClr val="tx1"/>
                </a:solidFill>
                <a:latin typeface="+mj-lt"/>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624" y="190501"/>
            <a:ext cx="2835887" cy="1184400"/>
          </a:xfrm>
          <a:prstGeom prst="rect">
            <a:avLst/>
          </a:prstGeom>
        </p:spPr>
      </p:pic>
    </p:spTree>
    <p:extLst>
      <p:ext uri="{BB962C8B-B14F-4D97-AF65-F5344CB8AC3E}">
        <p14:creationId xmlns:p14="http://schemas.microsoft.com/office/powerpoint/2010/main" val="12841785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killeside">
    <p:bg>
      <p:bgRef idx="1001">
        <a:schemeClr val="bg1"/>
      </p:bgRef>
    </p:bg>
    <p:spTree>
      <p:nvGrpSpPr>
        <p:cNvPr id="1" name=""/>
        <p:cNvGrpSpPr/>
        <p:nvPr/>
      </p:nvGrpSpPr>
      <p:grpSpPr>
        <a:xfrm>
          <a:off x="0" y="0"/>
          <a:ext cx="0" cy="0"/>
          <a:chOff x="0" y="0"/>
          <a:chExt cx="0" cy="0"/>
        </a:xfrm>
      </p:grpSpPr>
      <p:sp>
        <p:nvSpPr>
          <p:cNvPr id="4" name="Plassholder for bilde 6"/>
          <p:cNvSpPr>
            <a:spLocks noGrp="1"/>
          </p:cNvSpPr>
          <p:nvPr>
            <p:ph type="pic" sz="quarter" idx="10"/>
          </p:nvPr>
        </p:nvSpPr>
        <p:spPr>
          <a:xfrm>
            <a:off x="0" y="0"/>
            <a:ext cx="12192000" cy="6858000"/>
          </a:xfrm>
        </p:spPr>
        <p:txBody>
          <a:bodyPr/>
          <a:lstStyle/>
          <a:p>
            <a:r>
              <a:rPr lang="nb-NO"/>
              <a:t>Klikk på ikonet for å legge til et bilde</a:t>
            </a:r>
            <a:endParaRPr lang="nb-NO" dirty="0"/>
          </a:p>
        </p:txBody>
      </p:sp>
      <p:sp>
        <p:nvSpPr>
          <p:cNvPr id="6" name="Tittel 1"/>
          <p:cNvSpPr>
            <a:spLocks noGrp="1"/>
          </p:cNvSpPr>
          <p:nvPr>
            <p:ph type="ctrTitle"/>
          </p:nvPr>
        </p:nvSpPr>
        <p:spPr>
          <a:xfrm>
            <a:off x="1315843" y="2889000"/>
            <a:ext cx="9540000" cy="1080000"/>
          </a:xfrm>
          <a:ln>
            <a:noFill/>
          </a:ln>
        </p:spPr>
        <p:txBody>
          <a:bodyPr anchor="ctr">
            <a:normAutofit/>
          </a:bodyPr>
          <a:lstStyle>
            <a:lvl1pPr algn="ctr">
              <a:defRPr sz="3400" b="0" i="0">
                <a:ln>
                  <a:noFill/>
                </a:ln>
                <a:solidFill>
                  <a:schemeClr val="tx2"/>
                </a:solidFill>
                <a:latin typeface="+mj-lt"/>
                <a:ea typeface="Calibri Light" charset="0"/>
                <a:cs typeface="Calibri Light" charset="0"/>
              </a:defRPr>
            </a:lvl1pPr>
          </a:lstStyle>
          <a:p>
            <a:r>
              <a:rPr lang="nb-NO"/>
              <a:t>Klikk for å redigere tittelstil</a:t>
            </a:r>
            <a:endParaRPr lang="nb-NO" dirty="0"/>
          </a:p>
        </p:txBody>
      </p:sp>
    </p:spTree>
    <p:extLst>
      <p:ext uri="{BB962C8B-B14F-4D97-AF65-F5344CB8AC3E}">
        <p14:creationId xmlns:p14="http://schemas.microsoft.com/office/powerpoint/2010/main" val="151974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to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7" name="Plassholder for lysbildenummer 6"/>
          <p:cNvSpPr>
            <a:spLocks noGrp="1"/>
          </p:cNvSpPr>
          <p:nvPr>
            <p:ph type="sldNum" sz="quarter" idx="12"/>
          </p:nvPr>
        </p:nvSpPr>
        <p:spPr/>
        <p:txBody>
          <a:bodyPr/>
          <a:lstStyle/>
          <a:p>
            <a:fld id="{DFED0836-D635-394C-B680-A84B30E9EE77}" type="slidenum">
              <a:rPr lang="nb-NO" smtClean="0"/>
              <a:t>‹#›</a:t>
            </a:fld>
            <a:endParaRPr lang="nb-NO"/>
          </a:p>
        </p:txBody>
      </p:sp>
      <p:sp>
        <p:nvSpPr>
          <p:cNvPr id="8" name="Plassholder for bilde 7"/>
          <p:cNvSpPr>
            <a:spLocks noGrp="1"/>
          </p:cNvSpPr>
          <p:nvPr>
            <p:ph type="pic" sz="quarter" idx="14"/>
          </p:nvPr>
        </p:nvSpPr>
        <p:spPr>
          <a:xfrm>
            <a:off x="8472116" y="1428975"/>
            <a:ext cx="3240000" cy="2124000"/>
          </a:xfrm>
        </p:spPr>
        <p:txBody>
          <a:bodyPr/>
          <a:lstStyle/>
          <a:p>
            <a:r>
              <a:rPr lang="nb-NO"/>
              <a:t>Klikk på ikonet for å legge til et bilde</a:t>
            </a:r>
            <a:endParaRPr lang="nb-NO" dirty="0"/>
          </a:p>
        </p:txBody>
      </p:sp>
      <p:sp>
        <p:nvSpPr>
          <p:cNvPr id="14" name="Plassholder for bilde 7"/>
          <p:cNvSpPr>
            <a:spLocks noGrp="1"/>
          </p:cNvSpPr>
          <p:nvPr>
            <p:ph type="pic" sz="quarter" idx="15"/>
          </p:nvPr>
        </p:nvSpPr>
        <p:spPr>
          <a:xfrm>
            <a:off x="8472116" y="3812592"/>
            <a:ext cx="3240000" cy="2124000"/>
          </a:xfrm>
        </p:spPr>
        <p:txBody>
          <a:bodyPr/>
          <a:lstStyle/>
          <a:p>
            <a:r>
              <a:rPr lang="nb-NO"/>
              <a:t>Klikk på ikonet for å legge til et bilde</a:t>
            </a:r>
          </a:p>
        </p:txBody>
      </p:sp>
      <p:sp>
        <p:nvSpPr>
          <p:cNvPr id="15" name="Plassholder for tekst 3"/>
          <p:cNvSpPr>
            <a:spLocks noGrp="1"/>
          </p:cNvSpPr>
          <p:nvPr>
            <p:ph type="body" sz="half" idx="2"/>
          </p:nvPr>
        </p:nvSpPr>
        <p:spPr>
          <a:xfrm>
            <a:off x="552115" y="1428973"/>
            <a:ext cx="7650000" cy="4500000"/>
          </a:xfrm>
          <a:solidFill>
            <a:srgbClr val="668CA5">
              <a:alpha val="7059"/>
            </a:srgbClr>
          </a:solidFill>
        </p:spPr>
        <p:txBody>
          <a:bodyPr lIns="270000" tIns="270000" rIns="270000" bIns="270000">
            <a:normAutofit/>
          </a:bodyPr>
          <a:lstStyle>
            <a:lvl1pPr marL="0" indent="0">
              <a:buNone/>
              <a:defRPr sz="2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Plassholder for bunntekst 7"/>
          <p:cNvSpPr>
            <a:spLocks noGrp="1"/>
          </p:cNvSpPr>
          <p:nvPr>
            <p:ph type="ftr" sz="quarter" idx="3"/>
          </p:nvPr>
        </p:nvSpPr>
        <p:spPr>
          <a:xfrm>
            <a:off x="958457" y="6356350"/>
            <a:ext cx="10138521"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Kurs for valgkomiteer</a:t>
            </a:r>
            <a:endParaRPr lang="nb-NO" dirty="0"/>
          </a:p>
        </p:txBody>
      </p:sp>
    </p:spTree>
    <p:extLst>
      <p:ext uri="{BB962C8B-B14F-4D97-AF65-F5344CB8AC3E}">
        <p14:creationId xmlns:p14="http://schemas.microsoft.com/office/powerpoint/2010/main" val="164708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side lilla">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Undertittel 2"/>
          <p:cNvSpPr>
            <a:spLocks noGrp="1"/>
          </p:cNvSpPr>
          <p:nvPr>
            <p:ph type="subTitle" idx="1"/>
          </p:nvPr>
        </p:nvSpPr>
        <p:spPr>
          <a:xfrm>
            <a:off x="3067049" y="4013650"/>
            <a:ext cx="6057901" cy="720000"/>
          </a:xfrm>
        </p:spPr>
        <p:txBody>
          <a:bodyPr lIns="0" tIns="0" rIns="0" bIns="0">
            <a:normAutofit/>
          </a:bodyPr>
          <a:lstStyle>
            <a:lvl1pPr marL="0" indent="0" algn="ctr">
              <a:buNone/>
              <a:defRPr sz="2600" b="0" i="0">
                <a:solidFill>
                  <a:schemeClr val="tx1"/>
                </a:solidFill>
                <a:latin typeface="Calibri Light" charset="0"/>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183" y="1598153"/>
            <a:ext cx="4319681" cy="1804102"/>
          </a:xfrm>
          <a:prstGeom prst="rect">
            <a:avLst/>
          </a:prstGeom>
        </p:spPr>
      </p:pic>
    </p:spTree>
    <p:extLst>
      <p:ext uri="{BB962C8B-B14F-4D97-AF65-F5344CB8AC3E}">
        <p14:creationId xmlns:p14="http://schemas.microsoft.com/office/powerpoint/2010/main" val="40117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ningsside lys">
    <p:bg>
      <p:bgPr>
        <a:gradFill>
          <a:gsLst>
            <a:gs pos="0">
              <a:schemeClr val="tx1"/>
            </a:gs>
            <a:gs pos="100000">
              <a:schemeClr val="tx1">
                <a:lumMod val="65000"/>
              </a:schemeClr>
            </a:gs>
          </a:gsLst>
          <a:path path="circle">
            <a:fillToRect l="100000" b="100000"/>
          </a:path>
        </a:gradFill>
        <a:effectLst/>
      </p:bgPr>
    </p:bg>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Undertittel 2"/>
          <p:cNvSpPr>
            <a:spLocks noGrp="1"/>
          </p:cNvSpPr>
          <p:nvPr>
            <p:ph type="subTitle" idx="1"/>
          </p:nvPr>
        </p:nvSpPr>
        <p:spPr>
          <a:xfrm>
            <a:off x="3067049" y="4013650"/>
            <a:ext cx="6057901" cy="720000"/>
          </a:xfrm>
        </p:spPr>
        <p:txBody>
          <a:bodyPr lIns="0" tIns="0" rIns="0" bIns="0">
            <a:normAutofit/>
          </a:bodyPr>
          <a:lstStyle>
            <a:lvl1pPr marL="0" indent="0" algn="ctr">
              <a:buNone/>
              <a:defRPr sz="2600" b="0" i="0">
                <a:solidFill>
                  <a:schemeClr val="accent2"/>
                </a:solidFill>
                <a:latin typeface="Calibri Light" charset="0"/>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5" name="Bil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183" y="1598153"/>
            <a:ext cx="4319681" cy="1804102"/>
          </a:xfrm>
          <a:prstGeom prst="rect">
            <a:avLst/>
          </a:prstGeom>
        </p:spPr>
      </p:pic>
    </p:spTree>
    <p:extLst>
      <p:ext uri="{BB962C8B-B14F-4D97-AF65-F5344CB8AC3E}">
        <p14:creationId xmlns:p14="http://schemas.microsoft.com/office/powerpoint/2010/main" val="17550967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For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sp>
        <p:nvSpPr>
          <p:cNvPr id="6" name="Plassholder for bilde 11"/>
          <p:cNvSpPr>
            <a:spLocks noGrp="1"/>
          </p:cNvSpPr>
          <p:nvPr>
            <p:ph type="pic" sz="quarter" idx="10"/>
          </p:nvPr>
        </p:nvSpPr>
        <p:spPr>
          <a:xfrm>
            <a:off x="-10157" y="0"/>
            <a:ext cx="12192000" cy="6858000"/>
          </a:xfrm>
          <a:solidFill>
            <a:schemeClr val="tx1">
              <a:lumMod val="50000"/>
            </a:schemeClr>
          </a:solidFill>
        </p:spPr>
        <p:txBody>
          <a:bodyPr/>
          <a:lstStyle/>
          <a:p>
            <a:r>
              <a:rPr lang="nb-NO"/>
              <a:t>Klikk på ikonet for å legge til et bilde</a:t>
            </a:r>
          </a:p>
        </p:txBody>
      </p:sp>
      <p:sp>
        <p:nvSpPr>
          <p:cNvPr id="2" name="Tittel 1"/>
          <p:cNvSpPr>
            <a:spLocks noGrp="1"/>
          </p:cNvSpPr>
          <p:nvPr>
            <p:ph type="ctrTitle"/>
          </p:nvPr>
        </p:nvSpPr>
        <p:spPr>
          <a:xfrm>
            <a:off x="1315843" y="2025451"/>
            <a:ext cx="9540000" cy="1080000"/>
          </a:xfrm>
          <a:ln>
            <a:noFill/>
          </a:ln>
        </p:spPr>
        <p:txBody>
          <a:bodyPr anchor="t">
            <a:normAutofit/>
          </a:bodyPr>
          <a:lstStyle>
            <a:lvl1pPr algn="l">
              <a:defRPr sz="3400" b="0" i="0">
                <a:ln>
                  <a:noFill/>
                </a:ln>
                <a:solidFill>
                  <a:schemeClr val="tx1"/>
                </a:solidFill>
                <a:latin typeface="+mj-lt"/>
                <a:ea typeface="Calibri Light" charset="0"/>
                <a:cs typeface="Calibri Light" charset="0"/>
              </a:defRPr>
            </a:lvl1pPr>
          </a:lstStyle>
          <a:p>
            <a:r>
              <a:rPr lang="nb-NO"/>
              <a:t>Klikk for å redigere tittelstil</a:t>
            </a:r>
            <a:endParaRPr lang="nb-NO" dirty="0"/>
          </a:p>
        </p:txBody>
      </p:sp>
      <p:sp>
        <p:nvSpPr>
          <p:cNvPr id="3" name="Undertittel 2"/>
          <p:cNvSpPr>
            <a:spLocks noGrp="1"/>
          </p:cNvSpPr>
          <p:nvPr>
            <p:ph type="subTitle" idx="1"/>
          </p:nvPr>
        </p:nvSpPr>
        <p:spPr>
          <a:xfrm>
            <a:off x="1315843" y="4261725"/>
            <a:ext cx="9540000" cy="720000"/>
          </a:xfrm>
        </p:spPr>
        <p:txBody>
          <a:bodyPr lIns="0" tIns="0" rIns="0" bIns="0">
            <a:normAutofit/>
          </a:bodyPr>
          <a:lstStyle>
            <a:lvl1pPr marL="0" indent="0" algn="l">
              <a:buNone/>
              <a:defRPr sz="2200" b="0" i="0">
                <a:solidFill>
                  <a:schemeClr val="tx1"/>
                </a:solidFill>
                <a:latin typeface="+mj-lt"/>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 y="190501"/>
            <a:ext cx="2835887" cy="118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For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gradFill flip="none" rotWithShape="1">
            <a:gsLst>
              <a:gs pos="0">
                <a:srgbClr val="668CA5"/>
              </a:gs>
              <a:gs pos="100000">
                <a:srgbClr val="F0F0F0">
                  <a:lumMod val="55000"/>
                  <a:lumOff val="45000"/>
                </a:srgbClr>
              </a:gs>
              <a:gs pos="50000">
                <a:srgbClr val="E6EAF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1315843" y="2025451"/>
            <a:ext cx="9540000" cy="1080000"/>
          </a:xfrm>
          <a:ln>
            <a:noFill/>
          </a:ln>
        </p:spPr>
        <p:txBody>
          <a:bodyPr anchor="t">
            <a:normAutofit/>
          </a:bodyPr>
          <a:lstStyle>
            <a:lvl1pPr algn="l">
              <a:defRPr sz="3400" b="0" i="0">
                <a:ln>
                  <a:noFill/>
                </a:ln>
                <a:solidFill>
                  <a:schemeClr val="bg2"/>
                </a:solidFill>
                <a:latin typeface="+mj-lt"/>
                <a:ea typeface="Calibri Light" charset="0"/>
                <a:cs typeface="Calibri Light" charset="0"/>
              </a:defRPr>
            </a:lvl1pPr>
          </a:lstStyle>
          <a:p>
            <a:r>
              <a:rPr lang="nb-NO"/>
              <a:t>Klikk for å redigere tittelstil</a:t>
            </a:r>
            <a:endParaRPr lang="nb-NO" dirty="0"/>
          </a:p>
        </p:txBody>
      </p:sp>
      <p:sp>
        <p:nvSpPr>
          <p:cNvPr id="3" name="Undertittel 2"/>
          <p:cNvSpPr>
            <a:spLocks noGrp="1"/>
          </p:cNvSpPr>
          <p:nvPr>
            <p:ph type="subTitle" idx="1"/>
          </p:nvPr>
        </p:nvSpPr>
        <p:spPr>
          <a:xfrm>
            <a:off x="1315843" y="4261725"/>
            <a:ext cx="9540000" cy="720000"/>
          </a:xfrm>
        </p:spPr>
        <p:txBody>
          <a:bodyPr lIns="0" tIns="0" rIns="0" bIns="0">
            <a:normAutofit/>
          </a:bodyPr>
          <a:lstStyle>
            <a:lvl1pPr marL="0" indent="0" algn="l">
              <a:buNone/>
              <a:defRPr sz="2200" b="0" i="0">
                <a:solidFill>
                  <a:schemeClr val="bg2"/>
                </a:solidFill>
                <a:latin typeface="+mj-lt"/>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0"/>
            <a:ext cx="12192000" cy="6858000"/>
          </a:xfrm>
          <a:prstGeom prst="rect">
            <a:avLst/>
          </a:prstGeom>
        </p:spPr>
      </p:pic>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624" y="190501"/>
            <a:ext cx="2835887" cy="118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For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sp>
        <p:nvSpPr>
          <p:cNvPr id="12" name="Plassholder for bilde 11"/>
          <p:cNvSpPr>
            <a:spLocks noGrp="1"/>
          </p:cNvSpPr>
          <p:nvPr>
            <p:ph type="pic" sz="quarter" idx="10"/>
          </p:nvPr>
        </p:nvSpPr>
        <p:spPr>
          <a:xfrm>
            <a:off x="0" y="0"/>
            <a:ext cx="12192000" cy="6858000"/>
          </a:xfrm>
          <a:solidFill>
            <a:srgbClr val="F0F0F0"/>
          </a:solidFill>
        </p:spPr>
        <p:txBody>
          <a:bodyPr/>
          <a:lstStyle/>
          <a:p>
            <a:r>
              <a:rPr lang="nb-NO"/>
              <a:t>Klikk på ikonet for å legge til et bilde</a:t>
            </a:r>
          </a:p>
        </p:txBody>
      </p:sp>
      <p:sp>
        <p:nvSpPr>
          <p:cNvPr id="2" name="Tittel 1"/>
          <p:cNvSpPr>
            <a:spLocks noGrp="1"/>
          </p:cNvSpPr>
          <p:nvPr>
            <p:ph type="ctrTitle"/>
          </p:nvPr>
        </p:nvSpPr>
        <p:spPr>
          <a:xfrm>
            <a:off x="1315843" y="2025451"/>
            <a:ext cx="9540000" cy="1080000"/>
          </a:xfrm>
          <a:ln>
            <a:noFill/>
          </a:ln>
        </p:spPr>
        <p:txBody>
          <a:bodyPr anchor="t">
            <a:normAutofit/>
          </a:bodyPr>
          <a:lstStyle>
            <a:lvl1pPr algn="l">
              <a:defRPr sz="3400" b="0" i="0">
                <a:ln>
                  <a:noFill/>
                </a:ln>
                <a:solidFill>
                  <a:schemeClr val="bg2"/>
                </a:solidFill>
                <a:latin typeface="+mj-lt"/>
                <a:ea typeface="Calibri Light" charset="0"/>
                <a:cs typeface="Calibri Light" charset="0"/>
              </a:defRPr>
            </a:lvl1pPr>
          </a:lstStyle>
          <a:p>
            <a:r>
              <a:rPr lang="nb-NO"/>
              <a:t>Klikk for å redigere tittelstil</a:t>
            </a:r>
            <a:endParaRPr lang="nb-NO" dirty="0"/>
          </a:p>
        </p:txBody>
      </p:sp>
      <p:sp>
        <p:nvSpPr>
          <p:cNvPr id="3" name="Undertittel 2"/>
          <p:cNvSpPr>
            <a:spLocks noGrp="1"/>
          </p:cNvSpPr>
          <p:nvPr>
            <p:ph type="subTitle" idx="1"/>
          </p:nvPr>
        </p:nvSpPr>
        <p:spPr>
          <a:xfrm>
            <a:off x="1315843" y="4261725"/>
            <a:ext cx="9540000" cy="720000"/>
          </a:xfrm>
        </p:spPr>
        <p:txBody>
          <a:bodyPr lIns="0" tIns="0" rIns="0" bIns="0">
            <a:normAutofit/>
          </a:bodyPr>
          <a:lstStyle>
            <a:lvl1pPr marL="0" indent="0" algn="l">
              <a:buNone/>
              <a:defRPr sz="2200" b="0" i="0">
                <a:solidFill>
                  <a:schemeClr val="bg2"/>
                </a:solidFill>
                <a:latin typeface="+mj-lt"/>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 y="190501"/>
            <a:ext cx="2835887" cy="118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4" name="Plassholder for innhold 2"/>
          <p:cNvSpPr>
            <a:spLocks noGrp="1"/>
          </p:cNvSpPr>
          <p:nvPr>
            <p:ph sz="half" idx="1"/>
          </p:nvPr>
        </p:nvSpPr>
        <p:spPr>
          <a:xfrm>
            <a:off x="552116" y="1429481"/>
            <a:ext cx="11160000" cy="4500000"/>
          </a:xfrm>
        </p:spPr>
        <p:txBody>
          <a:bodyPr>
            <a:normAutofit/>
          </a:bodyPr>
          <a:lstStyle>
            <a:lvl1pPr>
              <a:defRPr sz="2600">
                <a:solidFill>
                  <a:schemeClr val="bg2">
                    <a:lumMod val="25000"/>
                  </a:schemeClr>
                </a:solidFill>
              </a:defRPr>
            </a:lvl1pPr>
            <a:lvl2pPr>
              <a:defRPr sz="2400">
                <a:solidFill>
                  <a:schemeClr val="bg2">
                    <a:lumMod val="25000"/>
                  </a:schemeClr>
                </a:solidFill>
              </a:defRPr>
            </a:lvl2pPr>
            <a:lvl3pPr>
              <a:defRPr sz="2400">
                <a:solidFill>
                  <a:schemeClr val="bg2">
                    <a:lumMod val="25000"/>
                  </a:schemeClr>
                </a:solidFill>
              </a:defRPr>
            </a:lvl3pPr>
            <a:lvl4pPr>
              <a:defRPr sz="2400">
                <a:solidFill>
                  <a:schemeClr val="bg2">
                    <a:lumMod val="25000"/>
                  </a:schemeClr>
                </a:solidFill>
              </a:defRPr>
            </a:lvl4pPr>
            <a:lvl5pPr>
              <a:defRPr sz="2400">
                <a:solidFill>
                  <a:schemeClr val="bg2">
                    <a:lumMod val="25000"/>
                  </a:schemeClr>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lysbildenummer 4"/>
          <p:cNvSpPr>
            <a:spLocks noGrp="1"/>
          </p:cNvSpPr>
          <p:nvPr>
            <p:ph type="sldNum" sz="quarter" idx="12"/>
          </p:nvPr>
        </p:nvSpPr>
        <p:spPr/>
        <p:txBody>
          <a:bodyPr/>
          <a:lstStyle/>
          <a:p>
            <a:fld id="{DFED0836-D635-394C-B680-A84B30E9EE77}" type="slidenum">
              <a:rPr lang="nb-NO" smtClean="0"/>
              <a:pPr/>
              <a:t>‹#›</a:t>
            </a:fld>
            <a:endParaRPr lang="nb-NO" dirty="0"/>
          </a:p>
        </p:txBody>
      </p:sp>
      <p:sp>
        <p:nvSpPr>
          <p:cNvPr id="7" name="Plassholder for bunntekst 7"/>
          <p:cNvSpPr>
            <a:spLocks noGrp="1"/>
          </p:cNvSpPr>
          <p:nvPr>
            <p:ph type="ftr" sz="quarter" idx="3"/>
          </p:nvPr>
        </p:nvSpPr>
        <p:spPr>
          <a:xfrm>
            <a:off x="958457" y="6356350"/>
            <a:ext cx="10003054"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Kurs for valgkomiteer</a:t>
            </a:r>
            <a:endParaRPr lang="nb-NO" dirty="0"/>
          </a:p>
        </p:txBody>
      </p:sp>
    </p:spTree>
    <p:extLst>
      <p:ext uri="{BB962C8B-B14F-4D97-AF65-F5344CB8AC3E}">
        <p14:creationId xmlns:p14="http://schemas.microsoft.com/office/powerpoint/2010/main" val="210860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grå bakgrunn)">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p:txBody>
          <a:bodyPr/>
          <a:lstStyle/>
          <a:p>
            <a:fld id="{DFED0836-D635-394C-B680-A84B30E9EE77}" type="slidenum">
              <a:rPr lang="nb-NO" smtClean="0"/>
              <a:pPr/>
              <a:t>‹#›</a:t>
            </a:fld>
            <a:endParaRPr lang="nb-NO" dirty="0"/>
          </a:p>
        </p:txBody>
      </p:sp>
      <p:sp>
        <p:nvSpPr>
          <p:cNvPr id="6" name="Plassholder for innhold 2"/>
          <p:cNvSpPr>
            <a:spLocks noGrp="1"/>
          </p:cNvSpPr>
          <p:nvPr>
            <p:ph sz="half" idx="1"/>
          </p:nvPr>
        </p:nvSpPr>
        <p:spPr>
          <a:xfrm>
            <a:off x="550190" y="1429481"/>
            <a:ext cx="11161926" cy="4500000"/>
          </a:xfrm>
          <a:solidFill>
            <a:srgbClr val="668CA5">
              <a:alpha val="7059"/>
            </a:srgbClr>
          </a:solidFill>
        </p:spPr>
        <p:txBody>
          <a:bodyPr lIns="270000" tIns="270000" rIns="270000" bIns="27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unntekst 7"/>
          <p:cNvSpPr>
            <a:spLocks noGrp="1"/>
          </p:cNvSpPr>
          <p:nvPr>
            <p:ph type="ftr" sz="quarter" idx="3"/>
          </p:nvPr>
        </p:nvSpPr>
        <p:spPr>
          <a:xfrm>
            <a:off x="958457" y="6356350"/>
            <a:ext cx="10115943"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Kurs for valgkomiteer</a:t>
            </a:r>
            <a:endParaRPr lang="nb-NO" dirty="0"/>
          </a:p>
        </p:txBody>
      </p:sp>
    </p:spTree>
    <p:extLst>
      <p:ext uri="{BB962C8B-B14F-4D97-AF65-F5344CB8AC3E}">
        <p14:creationId xmlns:p14="http://schemas.microsoft.com/office/powerpoint/2010/main" val="15127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552116" y="1429479"/>
            <a:ext cx="5472000" cy="45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51002" y="1429479"/>
            <a:ext cx="5472000" cy="45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lysbildenummer 6"/>
          <p:cNvSpPr>
            <a:spLocks noGrp="1"/>
          </p:cNvSpPr>
          <p:nvPr>
            <p:ph type="sldNum" sz="quarter" idx="12"/>
          </p:nvPr>
        </p:nvSpPr>
        <p:spPr/>
        <p:txBody>
          <a:bodyPr/>
          <a:lstStyle/>
          <a:p>
            <a:fld id="{DFED0836-D635-394C-B680-A84B30E9EE77}" type="slidenum">
              <a:rPr lang="nb-NO" smtClean="0"/>
              <a:t>‹#›</a:t>
            </a:fld>
            <a:endParaRPr lang="nb-NO" dirty="0"/>
          </a:p>
        </p:txBody>
      </p:sp>
      <p:sp>
        <p:nvSpPr>
          <p:cNvPr id="8" name="Plassholder for bunntekst 7"/>
          <p:cNvSpPr>
            <a:spLocks noGrp="1"/>
          </p:cNvSpPr>
          <p:nvPr>
            <p:ph type="ftr" sz="quarter" idx="3"/>
          </p:nvPr>
        </p:nvSpPr>
        <p:spPr>
          <a:xfrm>
            <a:off x="958457" y="6356350"/>
            <a:ext cx="10070787"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Kurs for valgkomiteer</a:t>
            </a:r>
            <a:endParaRPr lang="nb-NO" dirty="0"/>
          </a:p>
        </p:txBody>
      </p:sp>
    </p:spTree>
    <p:extLst>
      <p:ext uri="{BB962C8B-B14F-4D97-AF65-F5344CB8AC3E}">
        <p14:creationId xmlns:p14="http://schemas.microsoft.com/office/powerpoint/2010/main" val="171898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grå bakgrunn)">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550190" y="1429481"/>
            <a:ext cx="5472000" cy="4500000"/>
          </a:xfrm>
          <a:solidFill>
            <a:srgbClr val="668CA5">
              <a:alpha val="7059"/>
            </a:srgbClr>
          </a:solidFill>
        </p:spPr>
        <p:txBody>
          <a:bodyPr lIns="270000" tIns="270000" rIns="270000" bIns="27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lysbildenummer 6"/>
          <p:cNvSpPr>
            <a:spLocks noGrp="1"/>
          </p:cNvSpPr>
          <p:nvPr>
            <p:ph type="sldNum" sz="quarter" idx="12"/>
          </p:nvPr>
        </p:nvSpPr>
        <p:spPr/>
        <p:txBody>
          <a:bodyPr/>
          <a:lstStyle/>
          <a:p>
            <a:fld id="{DFED0836-D635-394C-B680-A84B30E9EE77}" type="slidenum">
              <a:rPr lang="nb-NO" smtClean="0"/>
              <a:t>‹#›</a:t>
            </a:fld>
            <a:endParaRPr lang="nb-NO"/>
          </a:p>
        </p:txBody>
      </p:sp>
      <p:sp>
        <p:nvSpPr>
          <p:cNvPr id="12" name="Rectangle 11"/>
          <p:cNvSpPr/>
          <p:nvPr userDrawn="1"/>
        </p:nvSpPr>
        <p:spPr>
          <a:xfrm>
            <a:off x="6242042" y="1440365"/>
            <a:ext cx="5472000" cy="4500000"/>
          </a:xfrm>
          <a:prstGeom prst="rect">
            <a:avLst/>
          </a:prstGeom>
          <a:solidFill>
            <a:srgbClr val="668CA5">
              <a:alpha val="705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Content Placeholder 17"/>
          <p:cNvSpPr>
            <a:spLocks noGrp="1"/>
          </p:cNvSpPr>
          <p:nvPr>
            <p:ph sz="quarter" idx="13" hasCustomPrompt="1"/>
          </p:nvPr>
        </p:nvSpPr>
        <p:spPr>
          <a:xfrm>
            <a:off x="6253971" y="1429481"/>
            <a:ext cx="5472000" cy="4500000"/>
          </a:xfrm>
          <a:noFill/>
        </p:spPr>
        <p:txBody>
          <a:bodyPr lIns="270000" tIns="270000" rIns="270000" bIns="270000"/>
          <a:lstStyle>
            <a:lvl1pPr marL="0" indent="0">
              <a:buNone/>
              <a:defRPr baseline="0"/>
            </a:lvl1pPr>
          </a:lstStyle>
          <a:p>
            <a:pPr lvl="0"/>
            <a:r>
              <a:rPr lang="nb-NO" dirty="0"/>
              <a:t>Graph / </a:t>
            </a:r>
            <a:r>
              <a:rPr lang="nb-NO" dirty="0" err="1"/>
              <a:t>Smartart</a:t>
            </a:r>
            <a:endParaRPr lang="nb-NO" dirty="0"/>
          </a:p>
        </p:txBody>
      </p:sp>
      <p:sp>
        <p:nvSpPr>
          <p:cNvPr id="8" name="Plassholder for bunntekst 7"/>
          <p:cNvSpPr>
            <a:spLocks noGrp="1"/>
          </p:cNvSpPr>
          <p:nvPr>
            <p:ph type="ftr" sz="quarter" idx="3"/>
          </p:nvPr>
        </p:nvSpPr>
        <p:spPr>
          <a:xfrm>
            <a:off x="958457" y="6356350"/>
            <a:ext cx="10014343"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Kurs for valgkomiteer</a:t>
            </a:r>
            <a:endParaRPr lang="nb-NO" dirty="0"/>
          </a:p>
        </p:txBody>
      </p:sp>
    </p:spTree>
    <p:extLst>
      <p:ext uri="{BB962C8B-B14F-4D97-AF65-F5344CB8AC3E}">
        <p14:creationId xmlns:p14="http://schemas.microsoft.com/office/powerpoint/2010/main" val="8244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tel 1"/>
          <p:cNvSpPr>
            <a:spLocks noGrp="1"/>
          </p:cNvSpPr>
          <p:nvPr>
            <p:ph type="ctrTitle"/>
          </p:nvPr>
        </p:nvSpPr>
        <p:spPr>
          <a:xfrm>
            <a:off x="1315843" y="2889000"/>
            <a:ext cx="9540000" cy="1080000"/>
          </a:xfrm>
          <a:ln>
            <a:noFill/>
          </a:ln>
        </p:spPr>
        <p:txBody>
          <a:bodyPr anchor="ctr">
            <a:normAutofit/>
          </a:bodyPr>
          <a:lstStyle>
            <a:lvl1pPr algn="ctr">
              <a:defRPr sz="3400" b="0" i="0">
                <a:ln>
                  <a:noFill/>
                </a:ln>
                <a:solidFill>
                  <a:schemeClr val="tx1"/>
                </a:solidFill>
                <a:latin typeface="+mj-lt"/>
                <a:ea typeface="Calibri Light" charset="0"/>
                <a:cs typeface="Calibri Light" charset="0"/>
              </a:defRPr>
            </a:lvl1pPr>
          </a:lstStyle>
          <a:p>
            <a:r>
              <a:rPr lang="nb-NO"/>
              <a:t>Klikk for å redigere tittelstil</a:t>
            </a:r>
            <a:endParaRPr lang="nb-NO" dirty="0"/>
          </a:p>
        </p:txBody>
      </p:sp>
    </p:spTree>
    <p:extLst>
      <p:ext uri="{BB962C8B-B14F-4D97-AF65-F5344CB8AC3E}">
        <p14:creationId xmlns:p14="http://schemas.microsoft.com/office/powerpoint/2010/main" val="95952877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52116" y="367609"/>
            <a:ext cx="11160000" cy="720000"/>
          </a:xfrm>
          <a:prstGeom prst="rect">
            <a:avLst/>
          </a:prstGeom>
        </p:spPr>
        <p:txBody>
          <a:bodyPr vert="horz" wrap="square" lIns="0" tIns="0" rIns="0" bIns="0" rtlCol="0" anchor="b">
            <a:normAutofit/>
          </a:bodyPr>
          <a:lstStyle/>
          <a:p>
            <a:r>
              <a:rPr lang="nb-NO" dirty="0"/>
              <a:t>Klikk for å redigere tittelstil</a:t>
            </a:r>
          </a:p>
        </p:txBody>
      </p:sp>
      <p:sp>
        <p:nvSpPr>
          <p:cNvPr id="3" name="Plassholder for tekst 2"/>
          <p:cNvSpPr>
            <a:spLocks noGrp="1"/>
          </p:cNvSpPr>
          <p:nvPr>
            <p:ph type="body" idx="1"/>
          </p:nvPr>
        </p:nvSpPr>
        <p:spPr>
          <a:xfrm>
            <a:off x="552116" y="1551709"/>
            <a:ext cx="11160000" cy="4375746"/>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p:cNvSpPr>
            <a:spLocks noGrp="1"/>
          </p:cNvSpPr>
          <p:nvPr>
            <p:ph type="sldNum" sz="quarter" idx="4"/>
          </p:nvPr>
        </p:nvSpPr>
        <p:spPr>
          <a:xfrm>
            <a:off x="552116" y="6356350"/>
            <a:ext cx="406341" cy="360000"/>
          </a:xfrm>
          <a:prstGeom prst="rect">
            <a:avLst/>
          </a:prstGeom>
        </p:spPr>
        <p:txBody>
          <a:bodyPr vert="horz" lIns="0" tIns="0" rIns="0" bIns="0" rtlCol="0" anchor="ctr"/>
          <a:lstStyle>
            <a:lvl1pPr algn="l">
              <a:defRPr sz="1400">
                <a:solidFill>
                  <a:schemeClr val="bg1">
                    <a:lumMod val="50000"/>
                  </a:schemeClr>
                </a:solidFill>
              </a:defRPr>
            </a:lvl1pPr>
          </a:lstStyle>
          <a:p>
            <a:fld id="{DFED0836-D635-394C-B680-A84B30E9EE77}" type="slidenum">
              <a:rPr lang="nb-NO" smtClean="0"/>
              <a:pPr/>
              <a:t>‹#›</a:t>
            </a:fld>
            <a:endParaRPr lang="nb-NO" dirty="0"/>
          </a:p>
        </p:txBody>
      </p:sp>
      <p:cxnSp>
        <p:nvCxnSpPr>
          <p:cNvPr id="9" name="Rett linje 8"/>
          <p:cNvCxnSpPr/>
          <p:nvPr userDrawn="1"/>
        </p:nvCxnSpPr>
        <p:spPr>
          <a:xfrm flipV="1">
            <a:off x="552116" y="1255088"/>
            <a:ext cx="11160000" cy="4974"/>
          </a:xfrm>
          <a:prstGeom prst="line">
            <a:avLst/>
          </a:prstGeom>
          <a:ln>
            <a:solidFill>
              <a:srgbClr val="8A178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userDrawn="1"/>
        </p:nvCxnSpPr>
        <p:spPr>
          <a:xfrm flipV="1">
            <a:off x="552116" y="6267301"/>
            <a:ext cx="11160000" cy="4111"/>
          </a:xfrm>
          <a:prstGeom prst="line">
            <a:avLst/>
          </a:prstGeom>
          <a:ln>
            <a:solidFill>
              <a:srgbClr val="8A1781"/>
            </a:solidFill>
          </a:ln>
        </p:spPr>
        <p:style>
          <a:lnRef idx="1">
            <a:schemeClr val="accent1"/>
          </a:lnRef>
          <a:fillRef idx="0">
            <a:schemeClr val="accent1"/>
          </a:fillRef>
          <a:effectRef idx="0">
            <a:schemeClr val="accent1"/>
          </a:effectRef>
          <a:fontRef idx="minor">
            <a:schemeClr val="tx1"/>
          </a:fontRef>
        </p:style>
      </p:cxnSp>
      <p:sp>
        <p:nvSpPr>
          <p:cNvPr id="8" name="Plassholder for bunntekst 7"/>
          <p:cNvSpPr>
            <a:spLocks noGrp="1"/>
          </p:cNvSpPr>
          <p:nvPr>
            <p:ph type="ftr" sz="quarter" idx="3"/>
          </p:nvPr>
        </p:nvSpPr>
        <p:spPr>
          <a:xfrm>
            <a:off x="958457" y="6356350"/>
            <a:ext cx="10161099" cy="365125"/>
          </a:xfrm>
          <a:prstGeom prst="rect">
            <a:avLst/>
          </a:prstGeom>
        </p:spPr>
        <p:txBody>
          <a:bodyPr vert="horz" lIns="0" tIns="0" rIns="0" bIns="0" rtlCol="0" anchor="ctr"/>
          <a:lstStyle>
            <a:lvl1pPr algn="l">
              <a:defRPr sz="1400">
                <a:solidFill>
                  <a:schemeClr val="bg1">
                    <a:lumMod val="50000"/>
                  </a:schemeClr>
                </a:solidFill>
              </a:defRPr>
            </a:lvl1pPr>
          </a:lstStyle>
          <a:p>
            <a:r>
              <a:rPr lang="nb-NO"/>
              <a:t>Kurs for valgkomiteer</a:t>
            </a:r>
            <a:endParaRPr lang="nb-NO" dirty="0"/>
          </a:p>
        </p:txBody>
      </p:sp>
      <p:sp>
        <p:nvSpPr>
          <p:cNvPr id="11" name="Plassholder for bunntekst 7"/>
          <p:cNvSpPr txBox="1">
            <a:spLocks/>
          </p:cNvSpPr>
          <p:nvPr userDrawn="1"/>
        </p:nvSpPr>
        <p:spPr>
          <a:xfrm>
            <a:off x="5867400" y="6356505"/>
            <a:ext cx="41148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14" name="Plassholder for bunntekst 7"/>
          <p:cNvSpPr txBox="1">
            <a:spLocks/>
          </p:cNvSpPr>
          <p:nvPr userDrawn="1"/>
        </p:nvSpPr>
        <p:spPr>
          <a:xfrm>
            <a:off x="4601028" y="6356350"/>
            <a:ext cx="2163282"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16" name="Plassholder for bunntekst 7"/>
          <p:cNvSpPr txBox="1">
            <a:spLocks/>
          </p:cNvSpPr>
          <p:nvPr userDrawn="1"/>
        </p:nvSpPr>
        <p:spPr>
          <a:xfrm>
            <a:off x="4152573" y="6356350"/>
            <a:ext cx="2163282"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12" name="Plassholder for bunntekst 7"/>
          <p:cNvSpPr txBox="1">
            <a:spLocks/>
          </p:cNvSpPr>
          <p:nvPr userDrawn="1"/>
        </p:nvSpPr>
        <p:spPr>
          <a:xfrm>
            <a:off x="10344586" y="6356350"/>
            <a:ext cx="1353985" cy="360000"/>
          </a:xfrm>
          <a:prstGeom prst="rect">
            <a:avLst/>
          </a:prstGeom>
        </p:spPr>
        <p:txBody>
          <a:bodyPr vert="horz" lIns="0" tIns="0" rIns="0" bIns="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sz="1400" dirty="0" err="1"/>
              <a:t>lhl.no</a:t>
            </a:r>
            <a:endParaRPr lang="nb-NO" sz="1400" dirty="0"/>
          </a:p>
        </p:txBody>
      </p:sp>
    </p:spTree>
    <p:extLst>
      <p:ext uri="{BB962C8B-B14F-4D97-AF65-F5344CB8AC3E}">
        <p14:creationId xmlns:p14="http://schemas.microsoft.com/office/powerpoint/2010/main" val="77898164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5" r:id="rId3"/>
    <p:sldLayoutId id="2147483666" r:id="rId4"/>
    <p:sldLayoutId id="2147483650" r:id="rId5"/>
    <p:sldLayoutId id="2147483663" r:id="rId6"/>
    <p:sldLayoutId id="2147483652" r:id="rId7"/>
    <p:sldLayoutId id="2147483659" r:id="rId8"/>
    <p:sldLayoutId id="2147483661" r:id="rId9"/>
    <p:sldLayoutId id="2147483664" r:id="rId10"/>
    <p:sldLayoutId id="2147483660" r:id="rId11"/>
    <p:sldLayoutId id="2147483662" r:id="rId12"/>
    <p:sldLayoutId id="2147483658" r:id="rId13"/>
  </p:sldLayoutIdLst>
  <p:hf hdr="0"/>
  <p:txStyles>
    <p:titleStyle>
      <a:lvl1pPr algn="l" defTabSz="914400" rtl="0" eaLnBrk="1" latinLnBrk="0" hangingPunct="1">
        <a:lnSpc>
          <a:spcPct val="90000"/>
        </a:lnSpc>
        <a:spcBef>
          <a:spcPct val="0"/>
        </a:spcBef>
        <a:buNone/>
        <a:defRPr sz="3000" kern="1200">
          <a:ln>
            <a:noFill/>
          </a:ln>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ppleSystemUIFont" charset="-12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400" i="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i="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2400" i="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9">
            <a:extLst>
              <a:ext uri="{FF2B5EF4-FFF2-40B4-BE49-F238E27FC236}">
                <a16:creationId xmlns:a16="http://schemas.microsoft.com/office/drawing/2014/main" id="{54F1EB0D-C5F7-3877-1D40-1E872B3177E5}"/>
              </a:ext>
            </a:extLst>
          </p:cNvPr>
          <p:cNvSpPr>
            <a:spLocks noGrp="1"/>
          </p:cNvSpPr>
          <p:nvPr>
            <p:ph type="ctrTitle"/>
          </p:nvPr>
        </p:nvSpPr>
        <p:spPr>
          <a:xfrm>
            <a:off x="1785939" y="2203848"/>
            <a:ext cx="5622131" cy="1797844"/>
          </a:xfrm>
        </p:spPr>
        <p:txBody>
          <a:bodyPr/>
          <a:lstStyle/>
          <a:p>
            <a:pPr eaLnBrk="1" hangingPunct="1"/>
            <a:br>
              <a:rPr lang="nb-NO" altLang="nb-NO" sz="2025" dirty="0">
                <a:latin typeface="Arial" panose="020B0604020202020204" pitchFamily="34" charset="0"/>
                <a:cs typeface="Arial" panose="020B0604020202020204" pitchFamily="34" charset="0"/>
              </a:rPr>
            </a:br>
            <a:r>
              <a:rPr lang="nb-NO" altLang="nb-NO" dirty="0">
                <a:latin typeface="Arial" panose="020B0604020202020204" pitchFamily="34" charset="0"/>
                <a:cs typeface="Arial" panose="020B0604020202020204" pitchFamily="34" charset="0"/>
              </a:rPr>
              <a:t>Kurs for valgkomiteer</a:t>
            </a:r>
            <a:br>
              <a:rPr lang="nb-NO" altLang="nb-NO" dirty="0">
                <a:latin typeface="Arial" panose="020B0604020202020204" pitchFamily="34" charset="0"/>
                <a:cs typeface="Arial" panose="020B0604020202020204" pitchFamily="34" charset="0"/>
              </a:rPr>
            </a:br>
            <a:r>
              <a:rPr lang="nb-NO" altLang="nb-NO" sz="1800" dirty="0">
                <a:latin typeface="Arial" panose="020B0604020202020204" pitchFamily="34" charset="0"/>
                <a:cs typeface="Arial" panose="020B0604020202020204" pitchFamily="34" charset="0"/>
              </a:rPr>
              <a:t>Del 1: Hva er en valgkomité?</a:t>
            </a:r>
          </a:p>
        </p:txBody>
      </p:sp>
      <p:sp>
        <p:nvSpPr>
          <p:cNvPr id="7" name="Tittel 9">
            <a:extLst>
              <a:ext uri="{FF2B5EF4-FFF2-40B4-BE49-F238E27FC236}">
                <a16:creationId xmlns:a16="http://schemas.microsoft.com/office/drawing/2014/main" id="{EAE140BC-7EE8-817D-9E57-B6E7433BF051}"/>
              </a:ext>
            </a:extLst>
          </p:cNvPr>
          <p:cNvSpPr txBox="1">
            <a:spLocks/>
          </p:cNvSpPr>
          <p:nvPr/>
        </p:nvSpPr>
        <p:spPr bwMode="auto">
          <a:xfrm>
            <a:off x="9850042" y="6016229"/>
            <a:ext cx="307776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spcAft>
                <a:spcPts val="600"/>
              </a:spcAft>
              <a:buClr>
                <a:srgbClr val="818E98"/>
              </a:buClr>
              <a:buFont typeface="Arial" panose="020B0604020202020204" pitchFamily="34" charset="0"/>
              <a:buChar char="•"/>
              <a:defRPr sz="2300">
                <a:solidFill>
                  <a:srgbClr val="47566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eaLnBrk="0" hangingPunct="0">
              <a:spcBef>
                <a:spcPct val="20000"/>
              </a:spcBef>
              <a:spcAft>
                <a:spcPts val="600"/>
              </a:spcAft>
              <a:buFont typeface="Arial" panose="020B0604020202020204" pitchFamily="34" charset="0"/>
              <a:buChar char="–"/>
              <a:defRPr>
                <a:solidFill>
                  <a:srgbClr val="47566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eaLnBrk="0" hangingPunct="0">
              <a:spcBef>
                <a:spcPct val="20000"/>
              </a:spcBef>
              <a:spcAft>
                <a:spcPts val="600"/>
              </a:spcAft>
              <a:buFont typeface="Arial" panose="020B0604020202020204" pitchFamily="34" charset="0"/>
              <a:buChar char="•"/>
              <a:defRPr sz="1600">
                <a:solidFill>
                  <a:srgbClr val="47566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eaLnBrk="0" hangingPunct="0">
              <a:spcBef>
                <a:spcPct val="20000"/>
              </a:spcBef>
              <a:spcAft>
                <a:spcPts val="600"/>
              </a:spcAft>
              <a:buFont typeface="Arial" panose="020B0604020202020204" pitchFamily="34" charset="0"/>
              <a:buChar char="–"/>
              <a:defRPr sz="1400">
                <a:solidFill>
                  <a:srgbClr val="47566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eaLnBrk="0" hangingPunct="0">
              <a:spcBef>
                <a:spcPct val="20000"/>
              </a:spcBef>
              <a:spcAft>
                <a:spcPts val="600"/>
              </a:spcAft>
              <a:buFont typeface="Arial" panose="020B0604020202020204" pitchFamily="34" charset="0"/>
              <a:buChar char="»"/>
              <a:defRPr sz="1100">
                <a:solidFill>
                  <a:srgbClr val="47566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100">
                <a:solidFill>
                  <a:srgbClr val="47566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100">
                <a:solidFill>
                  <a:srgbClr val="47566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100">
                <a:solidFill>
                  <a:srgbClr val="47566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100">
                <a:solidFill>
                  <a:srgbClr val="47566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spcAft>
                <a:spcPct val="0"/>
              </a:spcAft>
              <a:buClrTx/>
              <a:buFontTx/>
              <a:buNone/>
            </a:pPr>
            <a:r>
              <a:rPr lang="nb-NO" altLang="nb-NO" sz="1050" dirty="0">
                <a:solidFill>
                  <a:schemeClr val="tx1"/>
                </a:solidFill>
              </a:rPr>
              <a:t>LHL </a:t>
            </a:r>
          </a:p>
          <a:p>
            <a:pPr eaLnBrk="1" hangingPunct="1">
              <a:spcBef>
                <a:spcPct val="0"/>
              </a:spcBef>
              <a:spcAft>
                <a:spcPct val="0"/>
              </a:spcAft>
              <a:buClrTx/>
              <a:buFontTx/>
              <a:buNone/>
            </a:pPr>
            <a:r>
              <a:rPr lang="nb-NO" altLang="nb-NO" sz="1050" dirty="0">
                <a:solidFill>
                  <a:schemeClr val="tx1"/>
                </a:solidFill>
              </a:rPr>
              <a:t>November 2024</a:t>
            </a:r>
            <a:endParaRPr lang="nb-NO" altLang="nb-NO" sz="1800" dirty="0">
              <a:solidFill>
                <a:schemeClr val="tx1"/>
              </a:solidFill>
            </a:endParaRPr>
          </a:p>
        </p:txBody>
      </p:sp>
    </p:spTree>
    <p:extLst>
      <p:ext uri="{BB962C8B-B14F-4D97-AF65-F5344CB8AC3E}">
        <p14:creationId xmlns:p14="http://schemas.microsoft.com/office/powerpoint/2010/main" val="119935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892009-F55A-BFA3-0547-CFDB7D2778A4}"/>
              </a:ext>
            </a:extLst>
          </p:cNvPr>
          <p:cNvSpPr>
            <a:spLocks noGrp="1"/>
          </p:cNvSpPr>
          <p:nvPr>
            <p:ph type="title"/>
          </p:nvPr>
        </p:nvSpPr>
        <p:spPr>
          <a:xfrm>
            <a:off x="552116" y="367609"/>
            <a:ext cx="11160000" cy="720000"/>
          </a:xfrm>
        </p:spPr>
        <p:txBody>
          <a:bodyPr wrap="square" anchor="b">
            <a:normAutofit/>
          </a:bodyPr>
          <a:lstStyle/>
          <a:p>
            <a:r>
              <a:rPr lang="nb-NO" dirty="0"/>
              <a:t>Uavhengig arbeid</a:t>
            </a:r>
          </a:p>
        </p:txBody>
      </p:sp>
      <p:sp>
        <p:nvSpPr>
          <p:cNvPr id="6" name="Plassholder for tekst 5">
            <a:extLst>
              <a:ext uri="{FF2B5EF4-FFF2-40B4-BE49-F238E27FC236}">
                <a16:creationId xmlns:a16="http://schemas.microsoft.com/office/drawing/2014/main" id="{91CD911C-0887-2C4B-FCBF-48D10C11BBCE}"/>
              </a:ext>
            </a:extLst>
          </p:cNvPr>
          <p:cNvSpPr>
            <a:spLocks noGrp="1"/>
          </p:cNvSpPr>
          <p:nvPr>
            <p:ph sz="half" idx="1"/>
          </p:nvPr>
        </p:nvSpPr>
        <p:spPr>
          <a:xfrm>
            <a:off x="550190" y="1429481"/>
            <a:ext cx="5472000" cy="4500000"/>
          </a:xfrm>
        </p:spPr>
        <p:txBody>
          <a:bodyPr>
            <a:normAutofit/>
          </a:bodyPr>
          <a:lstStyle/>
          <a:p>
            <a:endParaRPr lang="nb-NO" dirty="0"/>
          </a:p>
          <a:p>
            <a:endParaRPr lang="nb-NO" dirty="0"/>
          </a:p>
          <a:p>
            <a:pPr marL="457200" indent="-457200">
              <a:buFont typeface="Arial" panose="020B0604020202020204" pitchFamily="34" charset="0"/>
              <a:buChar char="•"/>
            </a:pPr>
            <a:r>
              <a:rPr lang="nb-NO" dirty="0"/>
              <a:t>Styret skal ikke blande seg  inn i valgkomiteens arbeid</a:t>
            </a:r>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r>
              <a:rPr lang="nb-NO" dirty="0"/>
              <a:t>Årsmøtet er oppdragsgiver, ikke sittende styre</a:t>
            </a:r>
          </a:p>
          <a:p>
            <a:endParaRPr lang="nb-NO" dirty="0"/>
          </a:p>
        </p:txBody>
      </p:sp>
      <p:sp>
        <p:nvSpPr>
          <p:cNvPr id="3" name="Plassholder for lysbildenummer 2">
            <a:extLst>
              <a:ext uri="{FF2B5EF4-FFF2-40B4-BE49-F238E27FC236}">
                <a16:creationId xmlns:a16="http://schemas.microsoft.com/office/drawing/2014/main" id="{6989F10E-EEF3-FE4E-8E62-97A2A1126913}"/>
              </a:ext>
            </a:extLst>
          </p:cNvPr>
          <p:cNvSpPr>
            <a:spLocks noGrp="1"/>
          </p:cNvSpPr>
          <p:nvPr>
            <p:ph type="sldNum" sz="quarter" idx="12"/>
          </p:nvPr>
        </p:nvSpPr>
        <p:spPr>
          <a:xfrm>
            <a:off x="552116" y="6356350"/>
            <a:ext cx="406341" cy="360000"/>
          </a:xfrm>
        </p:spPr>
        <p:txBody>
          <a:bodyPr anchor="ctr">
            <a:normAutofit/>
          </a:bodyPr>
          <a:lstStyle/>
          <a:p>
            <a:pPr>
              <a:spcAft>
                <a:spcPts val="600"/>
              </a:spcAft>
            </a:pPr>
            <a:fld id="{DFED0836-D635-394C-B680-A84B30E9EE77}" type="slidenum">
              <a:rPr lang="nb-NO" smtClean="0"/>
              <a:pPr>
                <a:spcAft>
                  <a:spcPts val="600"/>
                </a:spcAft>
              </a:pPr>
              <a:t>10</a:t>
            </a:fld>
            <a:endParaRPr lang="nb-NO"/>
          </a:p>
        </p:txBody>
      </p:sp>
      <p:pic>
        <p:nvPicPr>
          <p:cNvPr id="25605" name="Picture 3">
            <a:extLst>
              <a:ext uri="{FF2B5EF4-FFF2-40B4-BE49-F238E27FC236}">
                <a16:creationId xmlns:a16="http://schemas.microsoft.com/office/drawing/2014/main" id="{CE3C0826-4E76-099F-1985-8F473A33ACDA}"/>
              </a:ext>
            </a:extLst>
          </p:cNvPr>
          <p:cNvPicPr>
            <a:picLocks noGrp="1" noChangeAspect="1" noChangeArrowheads="1"/>
          </p:cNvPicPr>
          <p:nvPr>
            <p:ph sz="quarter" idx="13"/>
          </p:nvPr>
        </p:nvPicPr>
        <p:blipFill>
          <a:blip r:embed="rId3" cstate="screen">
            <a:extLst>
              <a:ext uri="{28A0092B-C50C-407E-A947-70E740481C1C}">
                <a14:useLocalDpi xmlns:a14="http://schemas.microsoft.com/office/drawing/2010/main"/>
              </a:ext>
            </a:extLst>
          </a:blip>
          <a:srcRect/>
          <a:stretch/>
        </p:blipFill>
        <p:spPr bwMode="auto">
          <a:xfrm>
            <a:off x="6253971" y="1429481"/>
            <a:ext cx="5472000" cy="4500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7" name="Plassholder for bunntekst 6">
            <a:extLst>
              <a:ext uri="{FF2B5EF4-FFF2-40B4-BE49-F238E27FC236}">
                <a16:creationId xmlns:a16="http://schemas.microsoft.com/office/drawing/2014/main" id="{36F718F8-6FD2-DB3F-7EAE-3BCA6A460F2C}"/>
              </a:ext>
            </a:extLst>
          </p:cNvPr>
          <p:cNvSpPr>
            <a:spLocks noGrp="1"/>
          </p:cNvSpPr>
          <p:nvPr>
            <p:ph type="ftr" sz="quarter" idx="3"/>
          </p:nvPr>
        </p:nvSpPr>
        <p:spPr>
          <a:xfrm>
            <a:off x="958457" y="6356350"/>
            <a:ext cx="10014343" cy="365125"/>
          </a:xfrm>
        </p:spPr>
        <p:txBody>
          <a:bodyPr anchor="ctr">
            <a:normAutofit/>
          </a:bodyPr>
          <a:lstStyle/>
          <a:p>
            <a:pPr>
              <a:spcAft>
                <a:spcPts val="600"/>
              </a:spcAft>
            </a:pPr>
            <a:r>
              <a:rPr lang="nb-NO"/>
              <a:t>Kurs for valgkomiteer</a:t>
            </a:r>
          </a:p>
        </p:txBody>
      </p:sp>
    </p:spTree>
    <p:extLst>
      <p:ext uri="{BB962C8B-B14F-4D97-AF65-F5344CB8AC3E}">
        <p14:creationId xmlns:p14="http://schemas.microsoft.com/office/powerpoint/2010/main" val="90211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CE83CE0-68E5-608D-EF09-0AF14EC8498D}"/>
              </a:ext>
            </a:extLst>
          </p:cNvPr>
          <p:cNvSpPr>
            <a:spLocks noGrp="1"/>
          </p:cNvSpPr>
          <p:nvPr>
            <p:ph sz="half" idx="1"/>
          </p:nvPr>
        </p:nvSpPr>
        <p:spPr/>
        <p:txBody>
          <a:bodyPr/>
          <a:lstStyle/>
          <a:p>
            <a:pPr marL="0" indent="0" algn="ctr">
              <a:buNone/>
            </a:pPr>
            <a:r>
              <a:rPr lang="nb-NO" altLang="nb-NO" sz="2800" dirty="0"/>
              <a:t>Alle i komiteen må bidra - lag en framdriftsplan</a:t>
            </a:r>
          </a:p>
          <a:p>
            <a:pPr marL="0" indent="0" algn="ctr">
              <a:buNone/>
            </a:pPr>
            <a:endParaRPr lang="nb-NO" altLang="nb-NO" sz="2800" dirty="0"/>
          </a:p>
          <a:p>
            <a:endParaRPr lang="nb-NO" dirty="0"/>
          </a:p>
        </p:txBody>
      </p:sp>
      <p:sp>
        <p:nvSpPr>
          <p:cNvPr id="3" name="Tittel 2">
            <a:extLst>
              <a:ext uri="{FF2B5EF4-FFF2-40B4-BE49-F238E27FC236}">
                <a16:creationId xmlns:a16="http://schemas.microsoft.com/office/drawing/2014/main" id="{BBC9354E-52D4-7DE0-FF04-0848AE90779A}"/>
              </a:ext>
            </a:extLst>
          </p:cNvPr>
          <p:cNvSpPr>
            <a:spLocks noGrp="1"/>
          </p:cNvSpPr>
          <p:nvPr>
            <p:ph type="title"/>
          </p:nvPr>
        </p:nvSpPr>
        <p:spPr/>
        <p:txBody>
          <a:bodyPr/>
          <a:lstStyle/>
          <a:p>
            <a:r>
              <a:rPr lang="nb-NO" dirty="0"/>
              <a:t>Organisering av arbeidet</a:t>
            </a:r>
          </a:p>
        </p:txBody>
      </p:sp>
      <p:sp>
        <p:nvSpPr>
          <p:cNvPr id="4" name="Plassholder for lysbildenummer 3">
            <a:extLst>
              <a:ext uri="{FF2B5EF4-FFF2-40B4-BE49-F238E27FC236}">
                <a16:creationId xmlns:a16="http://schemas.microsoft.com/office/drawing/2014/main" id="{2D0AC1C3-11D5-856C-6DF5-90BD69959D56}"/>
              </a:ext>
            </a:extLst>
          </p:cNvPr>
          <p:cNvSpPr>
            <a:spLocks noGrp="1"/>
          </p:cNvSpPr>
          <p:nvPr>
            <p:ph type="sldNum" sz="quarter" idx="12"/>
          </p:nvPr>
        </p:nvSpPr>
        <p:spPr/>
        <p:txBody>
          <a:bodyPr/>
          <a:lstStyle/>
          <a:p>
            <a:fld id="{DFED0836-D635-394C-B680-A84B30E9EE77}" type="slidenum">
              <a:rPr lang="nb-NO" smtClean="0"/>
              <a:pPr/>
              <a:t>11</a:t>
            </a:fld>
            <a:endParaRPr lang="nb-NO" dirty="0"/>
          </a:p>
        </p:txBody>
      </p:sp>
      <p:sp>
        <p:nvSpPr>
          <p:cNvPr id="5" name="Plassholder for bunntekst 4">
            <a:extLst>
              <a:ext uri="{FF2B5EF4-FFF2-40B4-BE49-F238E27FC236}">
                <a16:creationId xmlns:a16="http://schemas.microsoft.com/office/drawing/2014/main" id="{D2D90B90-31F9-A288-AD87-2E2ACA7A6B11}"/>
              </a:ext>
            </a:extLst>
          </p:cNvPr>
          <p:cNvSpPr>
            <a:spLocks noGrp="1"/>
          </p:cNvSpPr>
          <p:nvPr>
            <p:ph type="ftr" sz="quarter" idx="3"/>
          </p:nvPr>
        </p:nvSpPr>
        <p:spPr/>
        <p:txBody>
          <a:bodyPr/>
          <a:lstStyle/>
          <a:p>
            <a:r>
              <a:rPr lang="nb-NO"/>
              <a:t>Kurs for valgkomiteer</a:t>
            </a:r>
            <a:endParaRPr lang="nb-NO" dirty="0"/>
          </a:p>
        </p:txBody>
      </p:sp>
      <p:graphicFrame>
        <p:nvGraphicFramePr>
          <p:cNvPr id="26629" name="Objekt 5">
            <a:extLst>
              <a:ext uri="{FF2B5EF4-FFF2-40B4-BE49-F238E27FC236}">
                <a16:creationId xmlns:a16="http://schemas.microsoft.com/office/drawing/2014/main" id="{CCB69CC0-EC4D-1FBE-A361-C42E60D77520}"/>
              </a:ext>
            </a:extLst>
          </p:cNvPr>
          <p:cNvGraphicFramePr>
            <a:graphicFrameLocks noChangeAspect="1"/>
          </p:cNvGraphicFramePr>
          <p:nvPr>
            <p:extLst>
              <p:ext uri="{D42A27DB-BD31-4B8C-83A1-F6EECF244321}">
                <p14:modId xmlns:p14="http://schemas.microsoft.com/office/powerpoint/2010/main" val="3959358900"/>
              </p:ext>
            </p:extLst>
          </p:nvPr>
        </p:nvGraphicFramePr>
        <p:xfrm>
          <a:off x="1227138" y="2009775"/>
          <a:ext cx="9913937" cy="4378325"/>
        </p:xfrm>
        <a:graphic>
          <a:graphicData uri="http://schemas.openxmlformats.org/presentationml/2006/ole">
            <mc:AlternateContent xmlns:mc="http://schemas.openxmlformats.org/markup-compatibility/2006">
              <mc:Choice xmlns:v="urn:schemas-microsoft-com:vml" Requires="v">
                <p:oleObj name="Document" r:id="rId3" imgW="6090042" imgH="2687166" progId="Word.Document.12">
                  <p:embed/>
                </p:oleObj>
              </mc:Choice>
              <mc:Fallback>
                <p:oleObj name="Document" r:id="rId3" imgW="6090042" imgH="2687166" progId="Word.Document.12">
                  <p:embed/>
                  <p:pic>
                    <p:nvPicPr>
                      <p:cNvPr id="26629" name="Objekt 5">
                        <a:extLst>
                          <a:ext uri="{FF2B5EF4-FFF2-40B4-BE49-F238E27FC236}">
                            <a16:creationId xmlns:a16="http://schemas.microsoft.com/office/drawing/2014/main" id="{CCB69CC0-EC4D-1FBE-A361-C42E60D77520}"/>
                          </a:ext>
                        </a:extLst>
                      </p:cNvPr>
                      <p:cNvPicPr>
                        <a:picLocks noChangeAspect="1" noChangeArrowheads="1"/>
                      </p:cNvPicPr>
                      <p:nvPr/>
                    </p:nvPicPr>
                    <p:blipFill>
                      <a:blip r:embed="rId4"/>
                      <a:srcRect/>
                      <a:stretch>
                        <a:fillRect/>
                      </a:stretch>
                    </p:blipFill>
                    <p:spPr bwMode="auto">
                      <a:xfrm>
                        <a:off x="1227138" y="2009775"/>
                        <a:ext cx="9913937" cy="43783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95652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5E0685-41FE-45B4-41A8-A39D4732DC34}"/>
              </a:ext>
            </a:extLst>
          </p:cNvPr>
          <p:cNvSpPr>
            <a:spLocks noGrp="1"/>
          </p:cNvSpPr>
          <p:nvPr>
            <p:ph type="title"/>
          </p:nvPr>
        </p:nvSpPr>
        <p:spPr/>
        <p:txBody>
          <a:bodyPr/>
          <a:lstStyle/>
          <a:p>
            <a:r>
              <a:rPr lang="nb-NO" dirty="0"/>
              <a:t>Hvilke valg skal gjøres i lokallaget?</a:t>
            </a:r>
          </a:p>
        </p:txBody>
      </p:sp>
      <p:sp>
        <p:nvSpPr>
          <p:cNvPr id="3" name="Plassholder for lysbildenummer 2">
            <a:extLst>
              <a:ext uri="{FF2B5EF4-FFF2-40B4-BE49-F238E27FC236}">
                <a16:creationId xmlns:a16="http://schemas.microsoft.com/office/drawing/2014/main" id="{A3F3CB02-D2FD-4377-88DC-2FC5C3460015}"/>
              </a:ext>
            </a:extLst>
          </p:cNvPr>
          <p:cNvSpPr>
            <a:spLocks noGrp="1"/>
          </p:cNvSpPr>
          <p:nvPr>
            <p:ph type="sldNum" sz="quarter" idx="12"/>
          </p:nvPr>
        </p:nvSpPr>
        <p:spPr/>
        <p:txBody>
          <a:bodyPr/>
          <a:lstStyle/>
          <a:p>
            <a:fld id="{DFED0836-D635-394C-B680-A84B30E9EE77}" type="slidenum">
              <a:rPr lang="nb-NO" smtClean="0"/>
              <a:pPr/>
              <a:t>12</a:t>
            </a:fld>
            <a:endParaRPr lang="nb-NO" dirty="0"/>
          </a:p>
        </p:txBody>
      </p:sp>
      <p:sp>
        <p:nvSpPr>
          <p:cNvPr id="4" name="Plassholder for innhold 3">
            <a:extLst>
              <a:ext uri="{FF2B5EF4-FFF2-40B4-BE49-F238E27FC236}">
                <a16:creationId xmlns:a16="http://schemas.microsoft.com/office/drawing/2014/main" id="{CF44311F-9316-5648-08B7-76BCAA26A87C}"/>
              </a:ext>
            </a:extLst>
          </p:cNvPr>
          <p:cNvSpPr>
            <a:spLocks noGrp="1"/>
          </p:cNvSpPr>
          <p:nvPr>
            <p:ph sz="half" idx="1"/>
          </p:nvPr>
        </p:nvSpPr>
        <p:spPr>
          <a:xfrm>
            <a:off x="476959" y="1429481"/>
            <a:ext cx="6741259" cy="4500000"/>
          </a:xfrm>
        </p:spPr>
        <p:txBody>
          <a:bodyPr>
            <a:normAutofit/>
          </a:bodyPr>
          <a:lstStyle/>
          <a:p>
            <a:pPr>
              <a:buFont typeface="Arial" charset="0"/>
              <a:buNone/>
              <a:defRPr/>
            </a:pPr>
            <a:r>
              <a:rPr lang="nb-NO" sz="2000" dirty="0"/>
              <a:t>Styret i lokallaget skal bestå av:</a:t>
            </a:r>
          </a:p>
          <a:p>
            <a:pPr marL="534988">
              <a:buClr>
                <a:srgbClr val="660066"/>
              </a:buClr>
              <a:buFont typeface="Arial" panose="020B0604020202020204" pitchFamily="34" charset="0"/>
              <a:buChar char="•"/>
              <a:defRPr/>
            </a:pPr>
            <a:r>
              <a:rPr lang="nb-NO" sz="2000" dirty="0"/>
              <a:t>Leder</a:t>
            </a:r>
          </a:p>
          <a:p>
            <a:pPr marL="534988">
              <a:buClr>
                <a:srgbClr val="660066"/>
              </a:buClr>
              <a:buFont typeface="Arial" panose="020B0604020202020204" pitchFamily="34" charset="0"/>
              <a:buChar char="•"/>
              <a:defRPr/>
            </a:pPr>
            <a:r>
              <a:rPr lang="nb-NO" sz="2000" dirty="0"/>
              <a:t>Studieleder</a:t>
            </a:r>
          </a:p>
          <a:p>
            <a:pPr marL="534988">
              <a:buClr>
                <a:srgbClr val="660066"/>
              </a:buClr>
              <a:buFont typeface="Arial" panose="020B0604020202020204" pitchFamily="34" charset="0"/>
              <a:buChar char="•"/>
              <a:defRPr/>
            </a:pPr>
            <a:r>
              <a:rPr lang="nb-NO" sz="2000" dirty="0"/>
              <a:t>Likepersonsansvarlig</a:t>
            </a:r>
          </a:p>
          <a:p>
            <a:pPr marL="534988">
              <a:buClr>
                <a:srgbClr val="660066"/>
              </a:buClr>
              <a:buFont typeface="Arial" panose="020B0604020202020204" pitchFamily="34" charset="0"/>
              <a:buChar char="•"/>
              <a:defRPr/>
            </a:pPr>
            <a:r>
              <a:rPr lang="nb-NO" sz="2000" dirty="0"/>
              <a:t>2 varamedlemmer</a:t>
            </a:r>
          </a:p>
          <a:p>
            <a:pPr marL="0" indent="0">
              <a:buClr>
                <a:srgbClr val="660066"/>
              </a:buClr>
              <a:buFont typeface="Arial" charset="0"/>
              <a:buNone/>
              <a:defRPr/>
            </a:pPr>
            <a:endParaRPr lang="nb-NO" sz="2000" dirty="0"/>
          </a:p>
          <a:p>
            <a:pPr marL="0" indent="0">
              <a:buClr>
                <a:srgbClr val="660066"/>
              </a:buClr>
              <a:buFont typeface="Arial" charset="0"/>
              <a:buNone/>
              <a:defRPr/>
            </a:pPr>
            <a:r>
              <a:rPr lang="nb-NO" sz="2000" dirty="0"/>
              <a:t>Andre valg som skal foretas:</a:t>
            </a:r>
          </a:p>
          <a:p>
            <a:pPr marL="534988">
              <a:buClr>
                <a:srgbClr val="660066"/>
              </a:buClr>
              <a:buFont typeface="Arial" panose="020B0604020202020204" pitchFamily="34" charset="0"/>
              <a:buChar char="•"/>
              <a:defRPr/>
            </a:pPr>
            <a:r>
              <a:rPr lang="nb-NO" sz="2000" dirty="0"/>
              <a:t>Ny valgkomité</a:t>
            </a:r>
          </a:p>
          <a:p>
            <a:pPr marL="534988">
              <a:buClr>
                <a:srgbClr val="660066"/>
              </a:buClr>
              <a:buFont typeface="Arial" panose="020B0604020202020204" pitchFamily="34" charset="0"/>
              <a:buChar char="•"/>
              <a:defRPr/>
            </a:pPr>
            <a:r>
              <a:rPr lang="nb-NO" sz="2000" dirty="0"/>
              <a:t>Andre valg etter behov</a:t>
            </a:r>
          </a:p>
        </p:txBody>
      </p:sp>
      <p:sp>
        <p:nvSpPr>
          <p:cNvPr id="5" name="Plassholder for bunntekst 4">
            <a:extLst>
              <a:ext uri="{FF2B5EF4-FFF2-40B4-BE49-F238E27FC236}">
                <a16:creationId xmlns:a16="http://schemas.microsoft.com/office/drawing/2014/main" id="{67184F0F-60C2-AF4D-AB5B-FD8468714ECC}"/>
              </a:ext>
            </a:extLst>
          </p:cNvPr>
          <p:cNvSpPr>
            <a:spLocks noGrp="1"/>
          </p:cNvSpPr>
          <p:nvPr>
            <p:ph type="ftr" sz="quarter" idx="3"/>
          </p:nvPr>
        </p:nvSpPr>
        <p:spPr/>
        <p:txBody>
          <a:bodyPr/>
          <a:lstStyle/>
          <a:p>
            <a:r>
              <a:rPr lang="nb-NO"/>
              <a:t>Kurs for valgkomiteer</a:t>
            </a:r>
            <a:endParaRPr lang="nb-NO" dirty="0"/>
          </a:p>
        </p:txBody>
      </p:sp>
      <p:pic>
        <p:nvPicPr>
          <p:cNvPr id="7" name="Grafikk 6" descr="Tankeboble kontur">
            <a:extLst>
              <a:ext uri="{FF2B5EF4-FFF2-40B4-BE49-F238E27FC236}">
                <a16:creationId xmlns:a16="http://schemas.microsoft.com/office/drawing/2014/main" id="{CC672D19-F4B1-42EC-8ABA-C8FFF4CFDB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890856">
            <a:off x="6793761" y="591696"/>
            <a:ext cx="6003422" cy="6003422"/>
          </a:xfrm>
          <a:prstGeom prst="rect">
            <a:avLst/>
          </a:prstGeom>
        </p:spPr>
      </p:pic>
      <p:sp>
        <p:nvSpPr>
          <p:cNvPr id="8" name="TekstSylinder 7">
            <a:extLst>
              <a:ext uri="{FF2B5EF4-FFF2-40B4-BE49-F238E27FC236}">
                <a16:creationId xmlns:a16="http://schemas.microsoft.com/office/drawing/2014/main" id="{57C9A8A2-82EA-930E-A79B-41BD7149A2B5}"/>
              </a:ext>
            </a:extLst>
          </p:cNvPr>
          <p:cNvSpPr txBox="1"/>
          <p:nvPr/>
        </p:nvSpPr>
        <p:spPr>
          <a:xfrm>
            <a:off x="7990639" y="2393078"/>
            <a:ext cx="3195917" cy="1200329"/>
          </a:xfrm>
          <a:prstGeom prst="rect">
            <a:avLst/>
          </a:prstGeom>
          <a:noFill/>
        </p:spPr>
        <p:txBody>
          <a:bodyPr wrap="square" rtlCol="0">
            <a:spAutoFit/>
          </a:bodyPr>
          <a:lstStyle/>
          <a:p>
            <a:pPr algn="ctr">
              <a:defRPr/>
            </a:pPr>
            <a:r>
              <a:rPr lang="nb-NO" sz="2400" dirty="0">
                <a:latin typeface="CamingoDos Pro SemiBold" panose="020B0603040302020203" pitchFamily="34" charset="0"/>
              </a:rPr>
              <a:t>Hva betyr det at dette er et «minimumskrav»?</a:t>
            </a:r>
          </a:p>
        </p:txBody>
      </p:sp>
    </p:spTree>
    <p:extLst>
      <p:ext uri="{BB962C8B-B14F-4D97-AF65-F5344CB8AC3E}">
        <p14:creationId xmlns:p14="http://schemas.microsoft.com/office/powerpoint/2010/main" val="125861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F7C0C4-47C3-76B3-FE81-3EA0712A144D}"/>
              </a:ext>
            </a:extLst>
          </p:cNvPr>
          <p:cNvSpPr>
            <a:spLocks noGrp="1"/>
          </p:cNvSpPr>
          <p:nvPr>
            <p:ph type="title"/>
          </p:nvPr>
        </p:nvSpPr>
        <p:spPr/>
        <p:txBody>
          <a:bodyPr/>
          <a:lstStyle/>
          <a:p>
            <a:r>
              <a:rPr lang="nb-NO" dirty="0"/>
              <a:t>Hvilke valg skal gjøres i fylket?</a:t>
            </a:r>
          </a:p>
        </p:txBody>
      </p:sp>
      <p:sp>
        <p:nvSpPr>
          <p:cNvPr id="3" name="Plassholder for lysbildenummer 2">
            <a:extLst>
              <a:ext uri="{FF2B5EF4-FFF2-40B4-BE49-F238E27FC236}">
                <a16:creationId xmlns:a16="http://schemas.microsoft.com/office/drawing/2014/main" id="{0BBE122B-9A5A-2861-29EE-D3EB12E8CE69}"/>
              </a:ext>
            </a:extLst>
          </p:cNvPr>
          <p:cNvSpPr>
            <a:spLocks noGrp="1"/>
          </p:cNvSpPr>
          <p:nvPr>
            <p:ph type="sldNum" sz="quarter" idx="12"/>
          </p:nvPr>
        </p:nvSpPr>
        <p:spPr/>
        <p:txBody>
          <a:bodyPr/>
          <a:lstStyle/>
          <a:p>
            <a:fld id="{DFED0836-D635-394C-B680-A84B30E9EE77}" type="slidenum">
              <a:rPr lang="nb-NO" smtClean="0"/>
              <a:pPr/>
              <a:t>13</a:t>
            </a:fld>
            <a:endParaRPr lang="nb-NO" dirty="0"/>
          </a:p>
        </p:txBody>
      </p:sp>
      <p:sp>
        <p:nvSpPr>
          <p:cNvPr id="4" name="Plassholder for innhold 3">
            <a:extLst>
              <a:ext uri="{FF2B5EF4-FFF2-40B4-BE49-F238E27FC236}">
                <a16:creationId xmlns:a16="http://schemas.microsoft.com/office/drawing/2014/main" id="{28F31C15-16A3-EF8A-F363-952D973C07E5}"/>
              </a:ext>
            </a:extLst>
          </p:cNvPr>
          <p:cNvSpPr>
            <a:spLocks noGrp="1"/>
          </p:cNvSpPr>
          <p:nvPr>
            <p:ph sz="half" idx="1"/>
          </p:nvPr>
        </p:nvSpPr>
        <p:spPr/>
        <p:txBody>
          <a:bodyPr>
            <a:normAutofit fontScale="77500" lnSpcReduction="20000"/>
          </a:bodyPr>
          <a:lstStyle/>
          <a:p>
            <a:pPr marL="0" indent="0">
              <a:buNone/>
            </a:pPr>
            <a:r>
              <a:rPr lang="nb-NO" dirty="0"/>
              <a:t>Fylkesstyret skal bestå av 5 – 8 personer samt 2 vararepresentanter:</a:t>
            </a:r>
          </a:p>
          <a:p>
            <a:r>
              <a:rPr lang="nb-NO" dirty="0"/>
              <a:t>Leder</a:t>
            </a:r>
          </a:p>
          <a:p>
            <a:r>
              <a:rPr lang="nb-NO" dirty="0"/>
              <a:t>Nestleder</a:t>
            </a:r>
          </a:p>
          <a:p>
            <a:r>
              <a:rPr lang="nb-NO" dirty="0"/>
              <a:t>Fylkesstudieleder</a:t>
            </a:r>
          </a:p>
          <a:p>
            <a:r>
              <a:rPr lang="nb-NO" dirty="0"/>
              <a:t>Brukermedvirkningsansvarlig</a:t>
            </a:r>
          </a:p>
          <a:p>
            <a:r>
              <a:rPr lang="nb-NO" dirty="0" err="1"/>
              <a:t>Likepersonskoordinator</a:t>
            </a:r>
            <a:endParaRPr lang="nb-NO" dirty="0"/>
          </a:p>
          <a:p>
            <a:r>
              <a:rPr lang="nb-NO" dirty="0"/>
              <a:t>Evt. øvrige styremedlemmer</a:t>
            </a:r>
          </a:p>
          <a:p>
            <a:r>
              <a:rPr lang="nb-NO" dirty="0"/>
              <a:t>2 vararepresentanter</a:t>
            </a:r>
          </a:p>
          <a:p>
            <a:endParaRPr lang="nb-NO" dirty="0"/>
          </a:p>
          <a:p>
            <a:pPr marL="0" indent="0">
              <a:buNone/>
            </a:pPr>
            <a:r>
              <a:rPr lang="nb-NO" dirty="0"/>
              <a:t>Andre valg som skal foretas:</a:t>
            </a:r>
          </a:p>
          <a:p>
            <a:r>
              <a:rPr lang="nb-NO" dirty="0"/>
              <a:t>ny valgkomité</a:t>
            </a:r>
          </a:p>
          <a:p>
            <a:r>
              <a:rPr lang="nb-NO" dirty="0"/>
              <a:t>andre valg etter behov</a:t>
            </a:r>
          </a:p>
          <a:p>
            <a:endParaRPr lang="nb-NO" dirty="0"/>
          </a:p>
          <a:p>
            <a:endParaRPr lang="nb-NO" dirty="0"/>
          </a:p>
        </p:txBody>
      </p:sp>
      <p:sp>
        <p:nvSpPr>
          <p:cNvPr id="5" name="Plassholder for bunntekst 4">
            <a:extLst>
              <a:ext uri="{FF2B5EF4-FFF2-40B4-BE49-F238E27FC236}">
                <a16:creationId xmlns:a16="http://schemas.microsoft.com/office/drawing/2014/main" id="{ECB6E195-EE91-5CF2-D789-F3785F0461D4}"/>
              </a:ext>
            </a:extLst>
          </p:cNvPr>
          <p:cNvSpPr>
            <a:spLocks noGrp="1"/>
          </p:cNvSpPr>
          <p:nvPr>
            <p:ph type="ftr" sz="quarter" idx="3"/>
          </p:nvPr>
        </p:nvSpPr>
        <p:spPr/>
        <p:txBody>
          <a:bodyPr/>
          <a:lstStyle/>
          <a:p>
            <a:r>
              <a:rPr lang="nb-NO"/>
              <a:t>Kurs for valgkomiteer</a:t>
            </a:r>
            <a:endParaRPr lang="nb-NO" dirty="0"/>
          </a:p>
        </p:txBody>
      </p:sp>
      <p:sp>
        <p:nvSpPr>
          <p:cNvPr id="6" name="TekstSylinder 5">
            <a:extLst>
              <a:ext uri="{FF2B5EF4-FFF2-40B4-BE49-F238E27FC236}">
                <a16:creationId xmlns:a16="http://schemas.microsoft.com/office/drawing/2014/main" id="{B93807D5-6FF8-ED9A-1C0E-B957F5904D70}"/>
              </a:ext>
            </a:extLst>
          </p:cNvPr>
          <p:cNvSpPr txBox="1"/>
          <p:nvPr/>
        </p:nvSpPr>
        <p:spPr>
          <a:xfrm>
            <a:off x="6094412" y="2628781"/>
            <a:ext cx="3539490" cy="1600438"/>
          </a:xfrm>
          <a:prstGeom prst="rect">
            <a:avLst/>
          </a:prstGeom>
          <a:noFill/>
        </p:spPr>
        <p:txBody>
          <a:bodyPr wrap="square" rtlCol="0">
            <a:spAutoFit/>
          </a:bodyPr>
          <a:lstStyle/>
          <a:p>
            <a:pPr algn="ctr"/>
            <a:r>
              <a:rPr lang="nb-NO" sz="2000" dirty="0">
                <a:latin typeface="CamingoDos Pro SemiBold" panose="020B0603040302020203" pitchFamily="34" charset="0"/>
              </a:rPr>
              <a:t>Hvem bestemmer om det skal være 1 eller 2 medlemmer i tillegg til de faste medlemmene?</a:t>
            </a:r>
          </a:p>
          <a:p>
            <a:pPr algn="ctr"/>
            <a:endParaRPr lang="nb-NO" dirty="0">
              <a:latin typeface="CamingoDos Pro SemiBold" panose="020B0603040302020203" pitchFamily="34" charset="0"/>
            </a:endParaRPr>
          </a:p>
        </p:txBody>
      </p:sp>
      <p:pic>
        <p:nvPicPr>
          <p:cNvPr id="8" name="Grafikk 7" descr="Tankeboble kontur">
            <a:extLst>
              <a:ext uri="{FF2B5EF4-FFF2-40B4-BE49-F238E27FC236}">
                <a16:creationId xmlns:a16="http://schemas.microsoft.com/office/drawing/2014/main" id="{1F943202-6A1D-F963-EA8E-A73C9BAAE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1094" y="1314450"/>
            <a:ext cx="6123306" cy="4808219"/>
          </a:xfrm>
          <a:prstGeom prst="rect">
            <a:avLst/>
          </a:prstGeom>
        </p:spPr>
      </p:pic>
    </p:spTree>
    <p:extLst>
      <p:ext uri="{BB962C8B-B14F-4D97-AF65-F5344CB8AC3E}">
        <p14:creationId xmlns:p14="http://schemas.microsoft.com/office/powerpoint/2010/main" val="416345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3A330D-7FE6-FC91-9601-8F7613F5067D}"/>
              </a:ext>
            </a:extLst>
          </p:cNvPr>
          <p:cNvSpPr>
            <a:spLocks noGrp="1"/>
          </p:cNvSpPr>
          <p:nvPr>
            <p:ph type="title"/>
          </p:nvPr>
        </p:nvSpPr>
        <p:spPr>
          <a:xfrm>
            <a:off x="552116" y="367609"/>
            <a:ext cx="11160000" cy="720000"/>
          </a:xfrm>
        </p:spPr>
        <p:txBody>
          <a:bodyPr wrap="square" anchor="b">
            <a:normAutofit/>
          </a:bodyPr>
          <a:lstStyle/>
          <a:p>
            <a:r>
              <a:rPr lang="nb-NO" dirty="0"/>
              <a:t>Hvilke valg skal gjøres?</a:t>
            </a:r>
          </a:p>
        </p:txBody>
      </p:sp>
      <p:pic>
        <p:nvPicPr>
          <p:cNvPr id="29701" name="Picture 2" descr="F:\LHL\Org.avd\Studiearbeid\Elektroniske kurs\Nettkurs for valgkomiteen\Bilder\stem på oss.jpg">
            <a:extLst>
              <a:ext uri="{FF2B5EF4-FFF2-40B4-BE49-F238E27FC236}">
                <a16:creationId xmlns:a16="http://schemas.microsoft.com/office/drawing/2014/main" id="{4EC78EC6-6126-68F3-B610-9E4BFB89BE33}"/>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tretch>
            <a:fillRect/>
          </a:stretch>
        </p:blipFill>
        <p:spPr bwMode="auto">
          <a:xfrm>
            <a:off x="550190" y="2185481"/>
            <a:ext cx="5472000" cy="298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4">
            <a:extLst>
              <a:ext uri="{FF2B5EF4-FFF2-40B4-BE49-F238E27FC236}">
                <a16:creationId xmlns:a16="http://schemas.microsoft.com/office/drawing/2014/main" id="{49AF224A-F597-FD9C-B57B-2FC289D086D7}"/>
              </a:ext>
            </a:extLst>
          </p:cNvPr>
          <p:cNvSpPr>
            <a:spLocks noGrp="1"/>
          </p:cNvSpPr>
          <p:nvPr>
            <p:ph type="sldNum" sz="quarter" idx="12"/>
          </p:nvPr>
        </p:nvSpPr>
        <p:spPr>
          <a:xfrm>
            <a:off x="552116" y="6356350"/>
            <a:ext cx="406341" cy="360000"/>
          </a:xfrm>
        </p:spPr>
        <p:txBody>
          <a:bodyPr anchor="ctr">
            <a:normAutofit/>
          </a:bodyPr>
          <a:lstStyle/>
          <a:p>
            <a:pPr>
              <a:spcAft>
                <a:spcPts val="600"/>
              </a:spcAft>
            </a:pPr>
            <a:fld id="{DFED0836-D635-394C-B680-A84B30E9EE77}" type="slidenum">
              <a:rPr lang="nb-NO" smtClean="0"/>
              <a:pPr>
                <a:spcAft>
                  <a:spcPts val="600"/>
                </a:spcAft>
              </a:pPr>
              <a:t>14</a:t>
            </a:fld>
            <a:endParaRPr lang="nb-NO"/>
          </a:p>
        </p:txBody>
      </p:sp>
      <p:sp>
        <p:nvSpPr>
          <p:cNvPr id="3" name="Plassholder for innhold 2">
            <a:extLst>
              <a:ext uri="{FF2B5EF4-FFF2-40B4-BE49-F238E27FC236}">
                <a16:creationId xmlns:a16="http://schemas.microsoft.com/office/drawing/2014/main" id="{7D7D1601-6858-FAFF-BA12-BF7A46C41BCD}"/>
              </a:ext>
            </a:extLst>
          </p:cNvPr>
          <p:cNvSpPr>
            <a:spLocks noGrp="1"/>
          </p:cNvSpPr>
          <p:nvPr>
            <p:ph sz="quarter" idx="13"/>
          </p:nvPr>
        </p:nvSpPr>
        <p:spPr>
          <a:xfrm>
            <a:off x="6253971" y="1429481"/>
            <a:ext cx="5472000" cy="4500000"/>
          </a:xfrm>
        </p:spPr>
        <p:txBody>
          <a:bodyPr>
            <a:normAutofit/>
          </a:bodyPr>
          <a:lstStyle/>
          <a:p>
            <a:pPr marL="457200" indent="-457200">
              <a:buFont typeface="Arial" panose="020B0604020202020204" pitchFamily="34" charset="0"/>
              <a:buChar char="•"/>
            </a:pPr>
            <a:r>
              <a:rPr lang="nb-NO" dirty="0"/>
              <a:t>Hvilke verv er «ledige»?</a:t>
            </a:r>
          </a:p>
          <a:p>
            <a:pPr marL="457200" indent="-457200">
              <a:buFont typeface="Arial" panose="020B0604020202020204" pitchFamily="34" charset="0"/>
              <a:buChar char="•"/>
            </a:pPr>
            <a:r>
              <a:rPr lang="nb-NO" dirty="0"/>
              <a:t>Hva med gjenvalg?</a:t>
            </a:r>
          </a:p>
          <a:p>
            <a:pPr marL="457200" indent="-457200">
              <a:buFont typeface="Arial" panose="020B0604020202020204" pitchFamily="34" charset="0"/>
              <a:buChar char="•"/>
            </a:pPr>
            <a:r>
              <a:rPr lang="nb-NO" dirty="0"/>
              <a:t>Er det en selvfølge at de som ønsker gjenvalg blir valgt for en ny periode?</a:t>
            </a:r>
          </a:p>
          <a:p>
            <a:pPr marL="457200" indent="-457200">
              <a:buFont typeface="Arial" panose="020B0604020202020204" pitchFamily="34" charset="0"/>
              <a:buChar char="•"/>
            </a:pPr>
            <a:r>
              <a:rPr lang="nb-NO" dirty="0"/>
              <a:t>Er det en selvfølge at valgkomiteen innstiller alle som ønsker det, til gjenvalg?</a:t>
            </a:r>
          </a:p>
          <a:p>
            <a:endParaRPr lang="nb-NO" dirty="0"/>
          </a:p>
          <a:p>
            <a:endParaRPr lang="nb-NO" dirty="0"/>
          </a:p>
        </p:txBody>
      </p:sp>
      <p:sp>
        <p:nvSpPr>
          <p:cNvPr id="6" name="Plassholder for bunntekst 5">
            <a:extLst>
              <a:ext uri="{FF2B5EF4-FFF2-40B4-BE49-F238E27FC236}">
                <a16:creationId xmlns:a16="http://schemas.microsoft.com/office/drawing/2014/main" id="{60664A59-CC30-BA25-A1A4-7A4BF6ABE14F}"/>
              </a:ext>
            </a:extLst>
          </p:cNvPr>
          <p:cNvSpPr>
            <a:spLocks noGrp="1"/>
          </p:cNvSpPr>
          <p:nvPr>
            <p:ph type="ftr" sz="quarter" idx="3"/>
          </p:nvPr>
        </p:nvSpPr>
        <p:spPr>
          <a:xfrm>
            <a:off x="958457" y="6356350"/>
            <a:ext cx="10014343" cy="365125"/>
          </a:xfrm>
        </p:spPr>
        <p:txBody>
          <a:bodyPr anchor="ctr">
            <a:normAutofit/>
          </a:bodyPr>
          <a:lstStyle/>
          <a:p>
            <a:pPr>
              <a:spcAft>
                <a:spcPts val="600"/>
              </a:spcAft>
            </a:pPr>
            <a:r>
              <a:rPr lang="nb-NO"/>
              <a:t>Kurs for valgkomiteer</a:t>
            </a:r>
          </a:p>
        </p:txBody>
      </p:sp>
    </p:spTree>
    <p:extLst>
      <p:ext uri="{BB962C8B-B14F-4D97-AF65-F5344CB8AC3E}">
        <p14:creationId xmlns:p14="http://schemas.microsoft.com/office/powerpoint/2010/main" val="36753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CB8425E-2C5B-5C8E-6D44-B56EB6F08DAE}"/>
              </a:ext>
            </a:extLst>
          </p:cNvPr>
          <p:cNvSpPr>
            <a:spLocks noGrp="1"/>
          </p:cNvSpPr>
          <p:nvPr>
            <p:ph type="title"/>
          </p:nvPr>
        </p:nvSpPr>
        <p:spPr/>
        <p:txBody>
          <a:bodyPr/>
          <a:lstStyle/>
          <a:p>
            <a:r>
              <a:rPr lang="nb-NO" dirty="0"/>
              <a:t>Valgperioder</a:t>
            </a:r>
          </a:p>
        </p:txBody>
      </p:sp>
      <p:sp>
        <p:nvSpPr>
          <p:cNvPr id="4" name="Plassholder for lysbildenummer 3">
            <a:extLst>
              <a:ext uri="{FF2B5EF4-FFF2-40B4-BE49-F238E27FC236}">
                <a16:creationId xmlns:a16="http://schemas.microsoft.com/office/drawing/2014/main" id="{87516573-6AF3-7A1B-0C27-A2B0A3FC714A}"/>
              </a:ext>
            </a:extLst>
          </p:cNvPr>
          <p:cNvSpPr>
            <a:spLocks noGrp="1"/>
          </p:cNvSpPr>
          <p:nvPr>
            <p:ph type="sldNum" sz="quarter" idx="12"/>
          </p:nvPr>
        </p:nvSpPr>
        <p:spPr/>
        <p:txBody>
          <a:bodyPr/>
          <a:lstStyle/>
          <a:p>
            <a:fld id="{DFED0836-D635-394C-B680-A84B30E9EE77}" type="slidenum">
              <a:rPr lang="nb-NO" smtClean="0"/>
              <a:pPr/>
              <a:t>15</a:t>
            </a:fld>
            <a:endParaRPr lang="nb-NO" dirty="0"/>
          </a:p>
        </p:txBody>
      </p:sp>
      <p:sp>
        <p:nvSpPr>
          <p:cNvPr id="5" name="Plassholder for bunntekst 4">
            <a:extLst>
              <a:ext uri="{FF2B5EF4-FFF2-40B4-BE49-F238E27FC236}">
                <a16:creationId xmlns:a16="http://schemas.microsoft.com/office/drawing/2014/main" id="{AB37CAC3-CB8C-0DA6-3BAD-2C8166C47544}"/>
              </a:ext>
            </a:extLst>
          </p:cNvPr>
          <p:cNvSpPr>
            <a:spLocks noGrp="1"/>
          </p:cNvSpPr>
          <p:nvPr>
            <p:ph type="ftr" sz="quarter" idx="3"/>
          </p:nvPr>
        </p:nvSpPr>
        <p:spPr/>
        <p:txBody>
          <a:bodyPr/>
          <a:lstStyle/>
          <a:p>
            <a:r>
              <a:rPr lang="nb-NO"/>
              <a:t>Kurs for valgkomiteer</a:t>
            </a:r>
            <a:endParaRPr lang="nb-NO" dirty="0"/>
          </a:p>
        </p:txBody>
      </p:sp>
      <p:graphicFrame>
        <p:nvGraphicFramePr>
          <p:cNvPr id="8" name="Plassholder for innhold 7">
            <a:extLst>
              <a:ext uri="{FF2B5EF4-FFF2-40B4-BE49-F238E27FC236}">
                <a16:creationId xmlns:a16="http://schemas.microsoft.com/office/drawing/2014/main" id="{4ADA20E6-14C9-E6EA-6F9E-34C376B7A9FE}"/>
              </a:ext>
            </a:extLst>
          </p:cNvPr>
          <p:cNvGraphicFramePr>
            <a:graphicFrameLocks noGrp="1"/>
          </p:cNvGraphicFramePr>
          <p:nvPr>
            <p:ph sz="half" idx="1"/>
            <p:extLst>
              <p:ext uri="{D42A27DB-BD31-4B8C-83A1-F6EECF244321}">
                <p14:modId xmlns:p14="http://schemas.microsoft.com/office/powerpoint/2010/main" val="3027964543"/>
              </p:ext>
            </p:extLst>
          </p:nvPr>
        </p:nvGraphicFramePr>
        <p:xfrm>
          <a:off x="552450" y="1428750"/>
          <a:ext cx="11060430" cy="2761488"/>
        </p:xfrm>
        <a:graphic>
          <a:graphicData uri="http://schemas.openxmlformats.org/drawingml/2006/table">
            <a:tbl>
              <a:tblPr firstRow="1" bandRow="1">
                <a:tableStyleId>{5C22544A-7EE6-4342-B048-85BDC9FD1C3A}</a:tableStyleId>
              </a:tblPr>
              <a:tblGrid>
                <a:gridCol w="1413510">
                  <a:extLst>
                    <a:ext uri="{9D8B030D-6E8A-4147-A177-3AD203B41FA5}">
                      <a16:colId xmlns:a16="http://schemas.microsoft.com/office/drawing/2014/main" val="3065227615"/>
                    </a:ext>
                  </a:extLst>
                </a:gridCol>
                <a:gridCol w="1817370">
                  <a:extLst>
                    <a:ext uri="{9D8B030D-6E8A-4147-A177-3AD203B41FA5}">
                      <a16:colId xmlns:a16="http://schemas.microsoft.com/office/drawing/2014/main" val="1308448587"/>
                    </a:ext>
                  </a:extLst>
                </a:gridCol>
                <a:gridCol w="2251710">
                  <a:extLst>
                    <a:ext uri="{9D8B030D-6E8A-4147-A177-3AD203B41FA5}">
                      <a16:colId xmlns:a16="http://schemas.microsoft.com/office/drawing/2014/main" val="4192708420"/>
                    </a:ext>
                  </a:extLst>
                </a:gridCol>
                <a:gridCol w="2491740">
                  <a:extLst>
                    <a:ext uri="{9D8B030D-6E8A-4147-A177-3AD203B41FA5}">
                      <a16:colId xmlns:a16="http://schemas.microsoft.com/office/drawing/2014/main" val="1782671992"/>
                    </a:ext>
                  </a:extLst>
                </a:gridCol>
                <a:gridCol w="3086100">
                  <a:extLst>
                    <a:ext uri="{9D8B030D-6E8A-4147-A177-3AD203B41FA5}">
                      <a16:colId xmlns:a16="http://schemas.microsoft.com/office/drawing/2014/main" val="3287153768"/>
                    </a:ext>
                  </a:extLst>
                </a:gridCol>
              </a:tblGrid>
              <a:tr h="857250">
                <a:tc>
                  <a:txBody>
                    <a:bodyPr/>
                    <a:lstStyle/>
                    <a:p>
                      <a:endParaRPr lang="nb-NO"/>
                    </a:p>
                  </a:txBody>
                  <a:tcPr/>
                </a:tc>
                <a:tc>
                  <a:txBody>
                    <a:bodyPr/>
                    <a:lstStyle/>
                    <a:p>
                      <a:r>
                        <a:rPr lang="nb-NO" dirty="0"/>
                        <a:t>Leder</a:t>
                      </a:r>
                    </a:p>
                  </a:txBody>
                  <a:tcPr/>
                </a:tc>
                <a:tc>
                  <a:txBody>
                    <a:bodyPr/>
                    <a:lstStyle/>
                    <a:p>
                      <a:r>
                        <a:rPr lang="nb-NO" dirty="0"/>
                        <a:t>Studieleder </a:t>
                      </a:r>
                      <a:r>
                        <a:rPr lang="nb-NO"/>
                        <a:t>/ </a:t>
                      </a:r>
                    </a:p>
                    <a:p>
                      <a:r>
                        <a:rPr lang="nb-NO"/>
                        <a:t>likepersonsansvarlig</a:t>
                      </a:r>
                      <a:endParaRPr lang="nb-NO" dirty="0"/>
                    </a:p>
                  </a:txBody>
                  <a:tcPr/>
                </a:tc>
                <a:tc>
                  <a:txBody>
                    <a:bodyPr/>
                    <a:lstStyle/>
                    <a:p>
                      <a:r>
                        <a:rPr lang="nb-NO" dirty="0"/>
                        <a:t>To vararepresentanter</a:t>
                      </a:r>
                    </a:p>
                  </a:txBody>
                  <a:tcPr/>
                </a:tc>
                <a:tc>
                  <a:txBody>
                    <a:bodyPr/>
                    <a:lstStyle/>
                    <a:p>
                      <a:r>
                        <a:rPr lang="nb-NO" dirty="0"/>
                        <a:t>Evt øvrige styremedlemmer</a:t>
                      </a:r>
                    </a:p>
                  </a:txBody>
                  <a:tcPr/>
                </a:tc>
                <a:extLst>
                  <a:ext uri="{0D108BD9-81ED-4DB2-BD59-A6C34878D82A}">
                    <a16:rowId xmlns:a16="http://schemas.microsoft.com/office/drawing/2014/main" val="3268874424"/>
                  </a:ext>
                </a:extLst>
              </a:tr>
              <a:tr h="952119">
                <a:tc>
                  <a:txBody>
                    <a:bodyPr/>
                    <a:lstStyle/>
                    <a:p>
                      <a:r>
                        <a:rPr lang="nb-NO" dirty="0"/>
                        <a:t>Lokallaget</a:t>
                      </a:r>
                    </a:p>
                  </a:txBody>
                  <a:tcPr/>
                </a:tc>
                <a:tc>
                  <a:txBody>
                    <a:bodyPr/>
                    <a:lstStyle/>
                    <a:p>
                      <a:r>
                        <a:rPr lang="nb-NO" dirty="0"/>
                        <a:t>Velges for 2 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Velges for 2 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Velges for 2 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Velges for 2 år</a:t>
                      </a:r>
                    </a:p>
                  </a:txBody>
                  <a:tcPr/>
                </a:tc>
                <a:extLst>
                  <a:ext uri="{0D108BD9-81ED-4DB2-BD59-A6C34878D82A}">
                    <a16:rowId xmlns:a16="http://schemas.microsoft.com/office/drawing/2014/main" val="2184814106"/>
                  </a:ext>
                </a:extLst>
              </a:tr>
              <a:tr h="952119">
                <a:tc>
                  <a:txBody>
                    <a:bodyPr/>
                    <a:lstStyle/>
                    <a:p>
                      <a:r>
                        <a:rPr lang="nb-NO" dirty="0"/>
                        <a:t>Fylkesstyret</a:t>
                      </a:r>
                    </a:p>
                  </a:txBody>
                  <a:tcPr/>
                </a:tc>
                <a:tc>
                  <a:txBody>
                    <a:bodyPr/>
                    <a:lstStyle/>
                    <a:p>
                      <a:r>
                        <a:rPr lang="nb-NO" dirty="0"/>
                        <a:t>Velges for 2 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Velges for 2 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Velges for 2 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Velges for 2 år</a:t>
                      </a:r>
                    </a:p>
                  </a:txBody>
                  <a:tcPr/>
                </a:tc>
                <a:extLst>
                  <a:ext uri="{0D108BD9-81ED-4DB2-BD59-A6C34878D82A}">
                    <a16:rowId xmlns:a16="http://schemas.microsoft.com/office/drawing/2014/main" val="3421865297"/>
                  </a:ext>
                </a:extLst>
              </a:tr>
            </a:tbl>
          </a:graphicData>
        </a:graphic>
      </p:graphicFrame>
    </p:spTree>
    <p:extLst>
      <p:ext uri="{BB962C8B-B14F-4D97-AF65-F5344CB8AC3E}">
        <p14:creationId xmlns:p14="http://schemas.microsoft.com/office/powerpoint/2010/main" val="220556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p:txBody>
          <a:bodyPr/>
          <a:lstStyle/>
          <a:p>
            <a:endParaRPr lang="nb-NO"/>
          </a:p>
        </p:txBody>
      </p:sp>
    </p:spTree>
    <p:extLst>
      <p:ext uri="{BB962C8B-B14F-4D97-AF65-F5344CB8AC3E}">
        <p14:creationId xmlns:p14="http://schemas.microsoft.com/office/powerpoint/2010/main" val="30679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552116" y="367609"/>
            <a:ext cx="11160000" cy="720000"/>
          </a:xfrm>
        </p:spPr>
        <p:txBody>
          <a:bodyPr wrap="square" anchor="b">
            <a:normAutofit/>
          </a:bodyPr>
          <a:lstStyle/>
          <a:p>
            <a:r>
              <a:rPr lang="nb-NO" dirty="0"/>
              <a:t>«Den viktigste komiteen i laget!»</a:t>
            </a:r>
          </a:p>
        </p:txBody>
      </p:sp>
      <p:pic>
        <p:nvPicPr>
          <p:cNvPr id="7" name="Bilde 6" descr="Trucken løfter en beholder i Gårds plass">
            <a:extLst>
              <a:ext uri="{FF2B5EF4-FFF2-40B4-BE49-F238E27FC236}">
                <a16:creationId xmlns:a16="http://schemas.microsoft.com/office/drawing/2014/main" id="{5C681194-E7B0-3DF7-2467-FB4A7EF247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2116" y="1429479"/>
            <a:ext cx="5472000" cy="4500000"/>
          </a:xfrm>
          <a:prstGeom prst="rect">
            <a:avLst/>
          </a:prstGeom>
          <a:noFill/>
        </p:spPr>
      </p:pic>
      <p:sp>
        <p:nvSpPr>
          <p:cNvPr id="2" name="Plassholder for innhold 1"/>
          <p:cNvSpPr>
            <a:spLocks noGrp="1"/>
          </p:cNvSpPr>
          <p:nvPr>
            <p:ph sz="half" idx="2"/>
          </p:nvPr>
        </p:nvSpPr>
        <p:spPr>
          <a:xfrm>
            <a:off x="6251002" y="1429479"/>
            <a:ext cx="5472000" cy="4500000"/>
          </a:xfrm>
        </p:spPr>
        <p:txBody>
          <a:bodyPr>
            <a:normAutofit/>
          </a:bodyPr>
          <a:lstStyle/>
          <a:p>
            <a:pPr>
              <a:spcBef>
                <a:spcPct val="0"/>
              </a:spcBef>
              <a:spcAft>
                <a:spcPct val="0"/>
              </a:spcAft>
              <a:buFont typeface="Arial" charset="0"/>
              <a:buNone/>
              <a:defRPr/>
            </a:pPr>
            <a:r>
              <a:rPr lang="nb-NO" altLang="nb-NO" b="1" dirty="0"/>
              <a:t>	</a:t>
            </a:r>
            <a:r>
              <a:rPr lang="nb-NO" altLang="nb-NO" dirty="0"/>
              <a:t>En sannhet som er </a:t>
            </a:r>
          </a:p>
          <a:p>
            <a:pPr>
              <a:spcBef>
                <a:spcPct val="0"/>
              </a:spcBef>
              <a:spcAft>
                <a:spcPct val="0"/>
              </a:spcAft>
              <a:buFont typeface="Arial" charset="0"/>
              <a:buNone/>
              <a:defRPr/>
            </a:pPr>
            <a:r>
              <a:rPr lang="nb-NO" altLang="nb-NO" dirty="0"/>
              <a:t>	˝opplest og vedtatt˝ </a:t>
            </a:r>
          </a:p>
          <a:p>
            <a:pPr>
              <a:spcAft>
                <a:spcPct val="0"/>
              </a:spcAft>
              <a:buFont typeface="Arial" charset="0"/>
              <a:buNone/>
              <a:defRPr/>
            </a:pPr>
            <a:endParaRPr lang="nb-NO" altLang="nb-NO" dirty="0"/>
          </a:p>
          <a:p>
            <a:pPr>
              <a:spcAft>
                <a:spcPct val="0"/>
              </a:spcAft>
              <a:buFont typeface="Arial" charset="0"/>
              <a:buNone/>
              <a:defRPr/>
            </a:pPr>
            <a:r>
              <a:rPr lang="nb-NO" altLang="nb-NO" dirty="0"/>
              <a:t>	Men HVORFOR sier vi dette?</a:t>
            </a:r>
          </a:p>
        </p:txBody>
      </p:sp>
      <p:sp>
        <p:nvSpPr>
          <p:cNvPr id="4" name="Plassholder for lysbildenummer 3"/>
          <p:cNvSpPr>
            <a:spLocks noGrp="1"/>
          </p:cNvSpPr>
          <p:nvPr>
            <p:ph type="sldNum" sz="quarter" idx="12"/>
          </p:nvPr>
        </p:nvSpPr>
        <p:spPr>
          <a:xfrm>
            <a:off x="552116" y="6356350"/>
            <a:ext cx="406341" cy="360000"/>
          </a:xfrm>
        </p:spPr>
        <p:txBody>
          <a:bodyPr anchor="ctr">
            <a:normAutofit/>
          </a:bodyPr>
          <a:lstStyle/>
          <a:p>
            <a:pPr>
              <a:spcAft>
                <a:spcPts val="600"/>
              </a:spcAft>
            </a:pPr>
            <a:fld id="{DFED0836-D635-394C-B680-A84B30E9EE77}" type="slidenum">
              <a:rPr lang="nb-NO" smtClean="0"/>
              <a:pPr>
                <a:spcAft>
                  <a:spcPts val="600"/>
                </a:spcAft>
              </a:pPr>
              <a:t>2</a:t>
            </a:fld>
            <a:endParaRPr lang="nb-NO"/>
          </a:p>
        </p:txBody>
      </p:sp>
      <p:sp>
        <p:nvSpPr>
          <p:cNvPr id="5" name="Plassholder for bunntekst 4"/>
          <p:cNvSpPr>
            <a:spLocks noGrp="1"/>
          </p:cNvSpPr>
          <p:nvPr>
            <p:ph type="ftr" sz="quarter" idx="3"/>
          </p:nvPr>
        </p:nvSpPr>
        <p:spPr>
          <a:xfrm>
            <a:off x="958457" y="6356350"/>
            <a:ext cx="10070787" cy="365125"/>
          </a:xfrm>
        </p:spPr>
        <p:txBody>
          <a:bodyPr anchor="ctr">
            <a:normAutofit/>
          </a:bodyPr>
          <a:lstStyle/>
          <a:p>
            <a:pPr>
              <a:spcAft>
                <a:spcPts val="600"/>
              </a:spcAft>
            </a:pPr>
            <a:r>
              <a:rPr lang="nb-NO"/>
              <a:t>Kurs for valgkomiteer</a:t>
            </a:r>
          </a:p>
        </p:txBody>
      </p:sp>
    </p:spTree>
    <p:extLst>
      <p:ext uri="{BB962C8B-B14F-4D97-AF65-F5344CB8AC3E}">
        <p14:creationId xmlns:p14="http://schemas.microsoft.com/office/powerpoint/2010/main" val="109091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Et forsøk på en definisjon..</a:t>
            </a:r>
          </a:p>
        </p:txBody>
      </p:sp>
      <p:sp>
        <p:nvSpPr>
          <p:cNvPr id="7" name="Plassholder for innhold 6"/>
          <p:cNvSpPr>
            <a:spLocks noGrp="1"/>
          </p:cNvSpPr>
          <p:nvPr>
            <p:ph sz="half" idx="1"/>
          </p:nvPr>
        </p:nvSpPr>
        <p:spPr/>
        <p:txBody>
          <a:bodyPr>
            <a:normAutofit fontScale="85000" lnSpcReduction="10000"/>
          </a:bodyPr>
          <a:lstStyle/>
          <a:p>
            <a:pPr marL="0" indent="0">
              <a:buNone/>
            </a:pPr>
            <a:r>
              <a:rPr lang="nb-NO" altLang="nb-NO" dirty="0">
                <a:latin typeface="CamingoDos Pro Light" panose="020B0303040302020203" pitchFamily="34" charset="0"/>
              </a:rPr>
              <a:t>En valgkomité har som oppgave å plukke ut personer i en organisasjon til å sitte i organisasjonens verv og innstille dem på valg. </a:t>
            </a:r>
          </a:p>
          <a:p>
            <a:pPr marL="0" indent="0">
              <a:buNone/>
            </a:pPr>
            <a:r>
              <a:rPr lang="nb-NO" altLang="nb-NO" dirty="0">
                <a:latin typeface="CamingoDos Pro Light" panose="020B0303040302020203" pitchFamily="34" charset="0"/>
              </a:rPr>
              <a:t>Valget skjer gjennom votering under organisasjonens årsmøte, samtidig som en ny valgkomité blir nedsatt. </a:t>
            </a:r>
          </a:p>
          <a:p>
            <a:pPr marL="0" indent="0">
              <a:buNone/>
            </a:pPr>
            <a:r>
              <a:rPr lang="nb-NO" altLang="nb-NO" dirty="0">
                <a:latin typeface="CamingoDos Pro Light" panose="020B0303040302020203" pitchFamily="34" charset="0"/>
              </a:rPr>
              <a:t>Kriterier og prosedyrer for innstilling og valg er nedfelt i organisasjonens vedtekter. </a:t>
            </a:r>
          </a:p>
          <a:p>
            <a:pPr marL="0" indent="0">
              <a:buNone/>
            </a:pPr>
            <a:r>
              <a:rPr lang="nb-NO" altLang="nb-NO" dirty="0">
                <a:latin typeface="CamingoDos Pro Light" panose="020B0303040302020203" pitchFamily="34" charset="0"/>
              </a:rPr>
              <a:t>Det er viktig at valgkomitéen er uavhengig av organisasjonens ledelse.</a:t>
            </a:r>
          </a:p>
          <a:p>
            <a:pPr marL="0" indent="0">
              <a:buNone/>
            </a:pPr>
            <a:r>
              <a:rPr lang="nb-NO" altLang="nb-NO" sz="1400" dirty="0">
                <a:latin typeface="CamingoDos Pro Light" panose="020B0303040302020203" pitchFamily="34" charset="0"/>
              </a:rPr>
              <a:t>Hentet fra Wikipedia</a:t>
            </a:r>
          </a:p>
        </p:txBody>
      </p:sp>
      <p:sp>
        <p:nvSpPr>
          <p:cNvPr id="4" name="Plassholder for lysbildenummer 3"/>
          <p:cNvSpPr>
            <a:spLocks noGrp="1"/>
          </p:cNvSpPr>
          <p:nvPr>
            <p:ph type="sldNum" sz="quarter" idx="12"/>
          </p:nvPr>
        </p:nvSpPr>
        <p:spPr/>
        <p:txBody>
          <a:bodyPr/>
          <a:lstStyle/>
          <a:p>
            <a:fld id="{DFED0836-D635-394C-B680-A84B30E9EE77}" type="slidenum">
              <a:rPr lang="nb-NO" smtClean="0"/>
              <a:pPr/>
              <a:t>3</a:t>
            </a:fld>
            <a:endParaRPr lang="nb-NO" dirty="0"/>
          </a:p>
        </p:txBody>
      </p:sp>
      <p:pic>
        <p:nvPicPr>
          <p:cNvPr id="3" name="Plassholder for innhold 2" descr="Nærbilde av tastatur">
            <a:extLst>
              <a:ext uri="{FF2B5EF4-FFF2-40B4-BE49-F238E27FC236}">
                <a16:creationId xmlns:a16="http://schemas.microsoft.com/office/drawing/2014/main" id="{2958DD05-E1E8-9BDB-CE88-963904A7C0F2}"/>
              </a:ext>
            </a:extLst>
          </p:cNvPr>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6254750" y="1627585"/>
            <a:ext cx="5470525" cy="4102893"/>
          </a:xfrm>
        </p:spPr>
      </p:pic>
      <p:sp>
        <p:nvSpPr>
          <p:cNvPr id="5" name="Plassholder for bunntekst 4"/>
          <p:cNvSpPr>
            <a:spLocks noGrp="1"/>
          </p:cNvSpPr>
          <p:nvPr>
            <p:ph type="ftr" sz="quarter" idx="3"/>
          </p:nvPr>
        </p:nvSpPr>
        <p:spPr/>
        <p:txBody>
          <a:bodyPr/>
          <a:lstStyle/>
          <a:p>
            <a:r>
              <a:rPr lang="nb-NO"/>
              <a:t>Kurs for valgkomiteer</a:t>
            </a:r>
            <a:endParaRPr lang="nb-NO" dirty="0"/>
          </a:p>
        </p:txBody>
      </p:sp>
    </p:spTree>
    <p:extLst>
      <p:ext uri="{BB962C8B-B14F-4D97-AF65-F5344CB8AC3E}">
        <p14:creationId xmlns:p14="http://schemas.microsoft.com/office/powerpoint/2010/main" val="31598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003989-8D8D-E7F6-151D-2D463751E254}"/>
              </a:ext>
            </a:extLst>
          </p:cNvPr>
          <p:cNvSpPr>
            <a:spLocks noGrp="1"/>
          </p:cNvSpPr>
          <p:nvPr>
            <p:ph type="title"/>
          </p:nvPr>
        </p:nvSpPr>
        <p:spPr>
          <a:xfrm>
            <a:off x="552116" y="367609"/>
            <a:ext cx="11160000" cy="720000"/>
          </a:xfrm>
        </p:spPr>
        <p:txBody>
          <a:bodyPr wrap="square" anchor="b">
            <a:normAutofit/>
          </a:bodyPr>
          <a:lstStyle/>
          <a:p>
            <a:r>
              <a:rPr lang="nb-NO" dirty="0"/>
              <a:t>Hvem foreslår og hvem bestemmer hvem som skal sitte i valgkomiteen?</a:t>
            </a:r>
          </a:p>
        </p:txBody>
      </p:sp>
      <p:sp>
        <p:nvSpPr>
          <p:cNvPr id="6" name="Plassholder for tekst 5">
            <a:extLst>
              <a:ext uri="{FF2B5EF4-FFF2-40B4-BE49-F238E27FC236}">
                <a16:creationId xmlns:a16="http://schemas.microsoft.com/office/drawing/2014/main" id="{29EC84C1-BBEF-754E-1778-1CEF9F06DBCF}"/>
              </a:ext>
            </a:extLst>
          </p:cNvPr>
          <p:cNvSpPr>
            <a:spLocks noGrp="1"/>
          </p:cNvSpPr>
          <p:nvPr>
            <p:ph sz="half" idx="1"/>
          </p:nvPr>
        </p:nvSpPr>
        <p:spPr>
          <a:xfrm>
            <a:off x="550190" y="1429481"/>
            <a:ext cx="5472000" cy="4500000"/>
          </a:xfrm>
        </p:spPr>
        <p:txBody>
          <a:bodyPr>
            <a:normAutofit/>
          </a:bodyPr>
          <a:lstStyle/>
          <a:p>
            <a:pPr marL="457200" indent="-457200">
              <a:buFont typeface="Arial" panose="020B0604020202020204" pitchFamily="34" charset="0"/>
              <a:buChar char="•"/>
            </a:pPr>
            <a:endParaRPr lang="nb-NO" dirty="0"/>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r>
              <a:rPr lang="nb-NO" dirty="0"/>
              <a:t>styret</a:t>
            </a:r>
          </a:p>
          <a:p>
            <a:pPr marL="457200" indent="-457200">
              <a:buFont typeface="Arial" panose="020B0604020202020204" pitchFamily="34" charset="0"/>
              <a:buChar char="•"/>
            </a:pPr>
            <a:r>
              <a:rPr lang="nb-NO" dirty="0"/>
              <a:t>den gamle valgkomiteen</a:t>
            </a:r>
          </a:p>
          <a:p>
            <a:pPr marL="457200" indent="-457200">
              <a:buFont typeface="Arial" panose="020B0604020202020204" pitchFamily="34" charset="0"/>
              <a:buChar char="•"/>
            </a:pPr>
            <a:r>
              <a:rPr lang="nb-NO" dirty="0"/>
              <a:t>årsmøtet</a:t>
            </a:r>
          </a:p>
          <a:p>
            <a:endParaRPr lang="nb-NO" dirty="0"/>
          </a:p>
        </p:txBody>
      </p:sp>
      <p:sp>
        <p:nvSpPr>
          <p:cNvPr id="3" name="Plassholder for lysbildenummer 2">
            <a:extLst>
              <a:ext uri="{FF2B5EF4-FFF2-40B4-BE49-F238E27FC236}">
                <a16:creationId xmlns:a16="http://schemas.microsoft.com/office/drawing/2014/main" id="{53B7CFA7-E0ED-2CF4-CE95-B5C475E2A863}"/>
              </a:ext>
            </a:extLst>
          </p:cNvPr>
          <p:cNvSpPr>
            <a:spLocks noGrp="1"/>
          </p:cNvSpPr>
          <p:nvPr>
            <p:ph type="sldNum" sz="quarter" idx="12"/>
          </p:nvPr>
        </p:nvSpPr>
        <p:spPr>
          <a:xfrm>
            <a:off x="552116" y="6356350"/>
            <a:ext cx="406341" cy="360000"/>
          </a:xfrm>
        </p:spPr>
        <p:txBody>
          <a:bodyPr anchor="ctr">
            <a:normAutofit/>
          </a:bodyPr>
          <a:lstStyle/>
          <a:p>
            <a:pPr>
              <a:spcAft>
                <a:spcPts val="600"/>
              </a:spcAft>
            </a:pPr>
            <a:fld id="{DFED0836-D635-394C-B680-A84B30E9EE77}" type="slidenum">
              <a:rPr lang="nb-NO" smtClean="0"/>
              <a:pPr>
                <a:spcAft>
                  <a:spcPts val="600"/>
                </a:spcAft>
              </a:pPr>
              <a:t>4</a:t>
            </a:fld>
            <a:endParaRPr lang="nb-NO"/>
          </a:p>
        </p:txBody>
      </p:sp>
      <p:pic>
        <p:nvPicPr>
          <p:cNvPr id="9" name="Plassholder for bilde 8">
            <a:extLst>
              <a:ext uri="{FF2B5EF4-FFF2-40B4-BE49-F238E27FC236}">
                <a16:creationId xmlns:a16="http://schemas.microsoft.com/office/drawing/2014/main" id="{494CF94B-C505-AFBC-4951-909CBF46BE4D}"/>
              </a:ext>
            </a:extLst>
          </p:cNvPr>
          <p:cNvPicPr>
            <a:picLocks noGrp="1" noChangeAspect="1"/>
          </p:cNvPicPr>
          <p:nvPr>
            <p:ph sz="quarter" idx="13"/>
          </p:nvPr>
        </p:nvPicPr>
        <p:blipFill>
          <a:blip r:embed="rId3"/>
          <a:stretch/>
        </p:blipFill>
        <p:spPr>
          <a:xfrm>
            <a:off x="6718419" y="1429481"/>
            <a:ext cx="4543103" cy="4500000"/>
          </a:xfrm>
          <a:noFill/>
        </p:spPr>
      </p:pic>
      <p:sp>
        <p:nvSpPr>
          <p:cNvPr id="7" name="Plassholder for bunntekst 6">
            <a:extLst>
              <a:ext uri="{FF2B5EF4-FFF2-40B4-BE49-F238E27FC236}">
                <a16:creationId xmlns:a16="http://schemas.microsoft.com/office/drawing/2014/main" id="{B4A81277-CAF9-DC21-9F86-60AA3FDD6855}"/>
              </a:ext>
            </a:extLst>
          </p:cNvPr>
          <p:cNvSpPr>
            <a:spLocks noGrp="1"/>
          </p:cNvSpPr>
          <p:nvPr>
            <p:ph type="ftr" sz="quarter" idx="3"/>
          </p:nvPr>
        </p:nvSpPr>
        <p:spPr>
          <a:xfrm>
            <a:off x="958457" y="6356350"/>
            <a:ext cx="10014343" cy="365125"/>
          </a:xfrm>
        </p:spPr>
        <p:txBody>
          <a:bodyPr anchor="ctr">
            <a:normAutofit/>
          </a:bodyPr>
          <a:lstStyle/>
          <a:p>
            <a:pPr>
              <a:spcAft>
                <a:spcPts val="600"/>
              </a:spcAft>
            </a:pPr>
            <a:r>
              <a:rPr lang="nb-NO"/>
              <a:t>Kurs for valgkomiteer</a:t>
            </a:r>
          </a:p>
        </p:txBody>
      </p:sp>
    </p:spTree>
    <p:extLst>
      <p:ext uri="{BB962C8B-B14F-4D97-AF65-F5344CB8AC3E}">
        <p14:creationId xmlns:p14="http://schemas.microsoft.com/office/powerpoint/2010/main" val="595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132C2D-FB98-57F4-794F-71192F760519}"/>
              </a:ext>
            </a:extLst>
          </p:cNvPr>
          <p:cNvSpPr>
            <a:spLocks noGrp="1"/>
          </p:cNvSpPr>
          <p:nvPr>
            <p:ph type="title"/>
          </p:nvPr>
        </p:nvSpPr>
        <p:spPr>
          <a:xfrm>
            <a:off x="552116" y="367609"/>
            <a:ext cx="11160000" cy="720000"/>
          </a:xfrm>
        </p:spPr>
        <p:txBody>
          <a:bodyPr wrap="square" anchor="b">
            <a:normAutofit/>
          </a:bodyPr>
          <a:lstStyle/>
          <a:p>
            <a:r>
              <a:rPr lang="nb-NO" dirty="0"/>
              <a:t>Størrelse</a:t>
            </a:r>
          </a:p>
        </p:txBody>
      </p:sp>
      <p:sp>
        <p:nvSpPr>
          <p:cNvPr id="3" name="Plassholder for innhold 2">
            <a:extLst>
              <a:ext uri="{FF2B5EF4-FFF2-40B4-BE49-F238E27FC236}">
                <a16:creationId xmlns:a16="http://schemas.microsoft.com/office/drawing/2014/main" id="{FF29BB85-B05F-31F6-414F-57BC070B0B47}"/>
              </a:ext>
            </a:extLst>
          </p:cNvPr>
          <p:cNvSpPr>
            <a:spLocks noGrp="1"/>
          </p:cNvSpPr>
          <p:nvPr>
            <p:ph sz="half" idx="1"/>
          </p:nvPr>
        </p:nvSpPr>
        <p:spPr>
          <a:xfrm>
            <a:off x="550190" y="1429481"/>
            <a:ext cx="5472000" cy="4500000"/>
          </a:xfrm>
        </p:spPr>
        <p:txBody>
          <a:bodyPr>
            <a:normAutofit fontScale="92500" lnSpcReduction="20000"/>
          </a:bodyPr>
          <a:lstStyle/>
          <a:p>
            <a:pPr marL="0" indent="0">
              <a:buNone/>
            </a:pPr>
            <a:r>
              <a:rPr lang="nb-NO" sz="2400" dirty="0"/>
              <a:t>Valgkomiteene for både lokallag og fylkesstyrer skal bestå av;</a:t>
            </a:r>
          </a:p>
          <a:p>
            <a:r>
              <a:rPr lang="nb-NO" sz="2400" dirty="0"/>
              <a:t>	leder  </a:t>
            </a:r>
          </a:p>
          <a:p>
            <a:r>
              <a:rPr lang="nb-NO" sz="2400" dirty="0"/>
              <a:t>	to medlemmer</a:t>
            </a:r>
          </a:p>
          <a:p>
            <a:r>
              <a:rPr lang="nb-NO" sz="2400" dirty="0"/>
              <a:t>	ett varamedlem </a:t>
            </a:r>
            <a:br>
              <a:rPr lang="nb-NO" sz="2400" dirty="0"/>
            </a:br>
            <a:endParaRPr lang="nb-NO" sz="2400" dirty="0"/>
          </a:p>
          <a:p>
            <a:pPr marL="0" indent="0">
              <a:buNone/>
            </a:pPr>
            <a:r>
              <a:rPr lang="nb-NO" sz="2400" dirty="0"/>
              <a:t>Alle verv i lokallagsstyret og valgkomiteen velges for 2 år. </a:t>
            </a:r>
          </a:p>
          <a:p>
            <a:pPr marL="0" indent="0">
              <a:buNone/>
            </a:pPr>
            <a:endParaRPr lang="nb-NO" sz="2400" dirty="0"/>
          </a:p>
          <a:p>
            <a:pPr marL="0" indent="0">
              <a:buNone/>
            </a:pPr>
            <a:r>
              <a:rPr lang="nb-NO" sz="2400" dirty="0"/>
              <a:t>Det bør bestrebes å foreta valg slik at ikke alle styre- /komitemedlemmer er på valg samme år. </a:t>
            </a:r>
          </a:p>
        </p:txBody>
      </p:sp>
      <p:sp>
        <p:nvSpPr>
          <p:cNvPr id="4" name="Plassholder for lysbildenummer 3">
            <a:extLst>
              <a:ext uri="{FF2B5EF4-FFF2-40B4-BE49-F238E27FC236}">
                <a16:creationId xmlns:a16="http://schemas.microsoft.com/office/drawing/2014/main" id="{67D7928E-8FAB-D4C2-D954-6DECAB6C926F}"/>
              </a:ext>
            </a:extLst>
          </p:cNvPr>
          <p:cNvSpPr>
            <a:spLocks noGrp="1"/>
          </p:cNvSpPr>
          <p:nvPr>
            <p:ph type="sldNum" sz="quarter" idx="12"/>
          </p:nvPr>
        </p:nvSpPr>
        <p:spPr>
          <a:xfrm>
            <a:off x="552116" y="6356350"/>
            <a:ext cx="406341" cy="360000"/>
          </a:xfrm>
        </p:spPr>
        <p:txBody>
          <a:bodyPr anchor="ctr">
            <a:normAutofit/>
          </a:bodyPr>
          <a:lstStyle/>
          <a:p>
            <a:pPr>
              <a:spcAft>
                <a:spcPts val="600"/>
              </a:spcAft>
            </a:pPr>
            <a:fld id="{DFED0836-D635-394C-B680-A84B30E9EE77}" type="slidenum">
              <a:rPr lang="nb-NO" smtClean="0"/>
              <a:pPr>
                <a:spcAft>
                  <a:spcPts val="600"/>
                </a:spcAft>
              </a:pPr>
              <a:t>5</a:t>
            </a:fld>
            <a:endParaRPr lang="nb-NO"/>
          </a:p>
        </p:txBody>
      </p:sp>
      <p:pic>
        <p:nvPicPr>
          <p:cNvPr id="1026" name="Picture 2" descr="Et bilde som inneholder Treblokk, tre, person&#10;&#10;Automatisk generert beskrivelse">
            <a:extLst>
              <a:ext uri="{FF2B5EF4-FFF2-40B4-BE49-F238E27FC236}">
                <a16:creationId xmlns:a16="http://schemas.microsoft.com/office/drawing/2014/main" id="{B4682F90-3683-2EDA-E3B9-877F379719CC}"/>
              </a:ext>
            </a:extLst>
          </p:cNvPr>
          <p:cNvPicPr>
            <a:picLocks noGrp="1" noChangeAspect="1" noChangeArrowheads="1"/>
          </p:cNvPicPr>
          <p:nvPr>
            <p:ph sz="quarter" idx="13"/>
          </p:nvPr>
        </p:nvPicPr>
        <p:blipFill>
          <a:blip r:embed="rId3" cstate="screen">
            <a:extLst>
              <a:ext uri="{28A0092B-C50C-407E-A947-70E740481C1C}">
                <a14:useLocalDpi xmlns:a14="http://schemas.microsoft.com/office/drawing/2010/main"/>
              </a:ext>
            </a:extLst>
          </a:blip>
          <a:stretch>
            <a:fillRect/>
          </a:stretch>
        </p:blipFill>
        <p:spPr bwMode="auto">
          <a:xfrm>
            <a:off x="6253971" y="1853201"/>
            <a:ext cx="5472000" cy="3652560"/>
          </a:xfrm>
          <a:prstGeom prst="rect">
            <a:avLst/>
          </a:prstGeom>
          <a:solidFill>
            <a:srgbClr val="FFFFFF"/>
          </a:solidFill>
        </p:spPr>
      </p:pic>
      <p:sp>
        <p:nvSpPr>
          <p:cNvPr id="6" name="Plassholder for bunntekst 5">
            <a:extLst>
              <a:ext uri="{FF2B5EF4-FFF2-40B4-BE49-F238E27FC236}">
                <a16:creationId xmlns:a16="http://schemas.microsoft.com/office/drawing/2014/main" id="{3A31BE53-9471-47B8-0A8C-18313E673A9A}"/>
              </a:ext>
            </a:extLst>
          </p:cNvPr>
          <p:cNvSpPr>
            <a:spLocks noGrp="1"/>
          </p:cNvSpPr>
          <p:nvPr>
            <p:ph type="ftr" sz="quarter" idx="3"/>
          </p:nvPr>
        </p:nvSpPr>
        <p:spPr>
          <a:xfrm>
            <a:off x="958457" y="6356350"/>
            <a:ext cx="10014343" cy="365125"/>
          </a:xfrm>
        </p:spPr>
        <p:txBody>
          <a:bodyPr anchor="ctr">
            <a:normAutofit/>
          </a:bodyPr>
          <a:lstStyle/>
          <a:p>
            <a:pPr>
              <a:spcAft>
                <a:spcPts val="600"/>
              </a:spcAft>
            </a:pPr>
            <a:r>
              <a:rPr lang="nb-NO"/>
              <a:t>Kurs for valgkomiteer</a:t>
            </a:r>
          </a:p>
        </p:txBody>
      </p:sp>
    </p:spTree>
    <p:extLst>
      <p:ext uri="{BB962C8B-B14F-4D97-AF65-F5344CB8AC3E}">
        <p14:creationId xmlns:p14="http://schemas.microsoft.com/office/powerpoint/2010/main" val="327768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BC96DD-54A5-3F79-C50A-611229D921B5}"/>
              </a:ext>
            </a:extLst>
          </p:cNvPr>
          <p:cNvSpPr>
            <a:spLocks noGrp="1"/>
          </p:cNvSpPr>
          <p:nvPr>
            <p:ph type="title"/>
          </p:nvPr>
        </p:nvSpPr>
        <p:spPr>
          <a:xfrm>
            <a:off x="552116" y="367609"/>
            <a:ext cx="11160000" cy="720000"/>
          </a:xfrm>
        </p:spPr>
        <p:txBody>
          <a:bodyPr wrap="square" anchor="b">
            <a:normAutofit/>
          </a:bodyPr>
          <a:lstStyle/>
          <a:p>
            <a:r>
              <a:rPr lang="nb-NO" dirty="0"/>
              <a:t>Sammensetning </a:t>
            </a:r>
          </a:p>
        </p:txBody>
      </p:sp>
      <p:sp>
        <p:nvSpPr>
          <p:cNvPr id="3" name="Plassholder for innhold 2">
            <a:extLst>
              <a:ext uri="{FF2B5EF4-FFF2-40B4-BE49-F238E27FC236}">
                <a16:creationId xmlns:a16="http://schemas.microsoft.com/office/drawing/2014/main" id="{DBCCB62B-FA83-76C5-E4EB-685CA22EEE16}"/>
              </a:ext>
            </a:extLst>
          </p:cNvPr>
          <p:cNvSpPr>
            <a:spLocks noGrp="1"/>
          </p:cNvSpPr>
          <p:nvPr>
            <p:ph sz="half" idx="1"/>
          </p:nvPr>
        </p:nvSpPr>
        <p:spPr>
          <a:xfrm>
            <a:off x="550190" y="1429481"/>
            <a:ext cx="5472000" cy="4500000"/>
          </a:xfrm>
        </p:spPr>
        <p:txBody>
          <a:bodyPr>
            <a:normAutofit fontScale="92500"/>
          </a:bodyPr>
          <a:lstStyle/>
          <a:p>
            <a:pPr marL="0" indent="0">
              <a:buClr>
                <a:schemeClr val="accent2"/>
              </a:buClr>
              <a:buNone/>
              <a:defRPr/>
            </a:pPr>
            <a:r>
              <a:rPr lang="nb-NO" dirty="0"/>
              <a:t>Det skal legges vekt på følgende forhold:</a:t>
            </a:r>
          </a:p>
          <a:p>
            <a:pPr marL="0" indent="0">
              <a:buClr>
                <a:schemeClr val="accent2"/>
              </a:buClr>
              <a:defRPr/>
            </a:pPr>
            <a:endParaRPr lang="nb-NO" dirty="0"/>
          </a:p>
          <a:p>
            <a:pPr>
              <a:buClr>
                <a:srgbClr val="660066"/>
              </a:buClr>
              <a:buFont typeface="Arial" panose="020B0604020202020204" pitchFamily="34" charset="0"/>
              <a:buChar char="•"/>
              <a:defRPr/>
            </a:pPr>
            <a:r>
              <a:rPr lang="nb-NO" dirty="0"/>
              <a:t>Kunnskap og kjennskap til LHL</a:t>
            </a:r>
          </a:p>
          <a:p>
            <a:pPr>
              <a:buClr>
                <a:srgbClr val="660066"/>
              </a:buClr>
              <a:buFont typeface="Arial" panose="020B0604020202020204" pitchFamily="34" charset="0"/>
              <a:buChar char="•"/>
              <a:defRPr/>
            </a:pPr>
            <a:r>
              <a:rPr lang="nb-NO" dirty="0"/>
              <a:t>Et flertall av medlemmene i lokallagsstyrene, fylkesstyrene, sentralstyret og landsmøtet må bestå av mennesker i LHLs målgrupper, jfr. § 2.  </a:t>
            </a:r>
          </a:p>
          <a:p>
            <a:pPr>
              <a:buClr>
                <a:srgbClr val="660066"/>
              </a:buClr>
              <a:buFont typeface="Arial" panose="020B0604020202020204" pitchFamily="34" charset="0"/>
              <a:buChar char="•"/>
              <a:defRPr/>
            </a:pPr>
            <a:r>
              <a:rPr lang="nb-NO" dirty="0"/>
              <a:t>Det skal tilstrebes kjønnsbalanse og mangfold i LHLs styrende organer. </a:t>
            </a:r>
          </a:p>
          <a:p>
            <a:endParaRPr lang="nb-NO" dirty="0"/>
          </a:p>
        </p:txBody>
      </p:sp>
      <p:sp>
        <p:nvSpPr>
          <p:cNvPr id="4" name="Plassholder for lysbildenummer 3">
            <a:extLst>
              <a:ext uri="{FF2B5EF4-FFF2-40B4-BE49-F238E27FC236}">
                <a16:creationId xmlns:a16="http://schemas.microsoft.com/office/drawing/2014/main" id="{22950961-BE1F-CBE4-3DFB-8767B8DD5FA8}"/>
              </a:ext>
            </a:extLst>
          </p:cNvPr>
          <p:cNvSpPr>
            <a:spLocks noGrp="1"/>
          </p:cNvSpPr>
          <p:nvPr>
            <p:ph type="sldNum" sz="quarter" idx="12"/>
          </p:nvPr>
        </p:nvSpPr>
        <p:spPr>
          <a:xfrm>
            <a:off x="552116" y="6356350"/>
            <a:ext cx="406341" cy="360000"/>
          </a:xfrm>
        </p:spPr>
        <p:txBody>
          <a:bodyPr anchor="ctr">
            <a:normAutofit/>
          </a:bodyPr>
          <a:lstStyle/>
          <a:p>
            <a:pPr>
              <a:spcAft>
                <a:spcPts val="600"/>
              </a:spcAft>
            </a:pPr>
            <a:fld id="{DFED0836-D635-394C-B680-A84B30E9EE77}" type="slidenum">
              <a:rPr lang="nb-NO" smtClean="0"/>
              <a:pPr>
                <a:spcAft>
                  <a:spcPts val="600"/>
                </a:spcAft>
              </a:pPr>
              <a:t>6</a:t>
            </a:fld>
            <a:endParaRPr lang="nb-NO"/>
          </a:p>
        </p:txBody>
      </p:sp>
      <p:pic>
        <p:nvPicPr>
          <p:cNvPr id="8" name="Plassholder for innhold 7" descr="Konsept for likhet mellom kjønn">
            <a:extLst>
              <a:ext uri="{FF2B5EF4-FFF2-40B4-BE49-F238E27FC236}">
                <a16:creationId xmlns:a16="http://schemas.microsoft.com/office/drawing/2014/main" id="{4279C2C9-28E7-72D6-A478-327C3A946277}"/>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6253971" y="1853201"/>
            <a:ext cx="5472000" cy="3652560"/>
          </a:xfrm>
          <a:noFill/>
        </p:spPr>
      </p:pic>
      <p:sp>
        <p:nvSpPr>
          <p:cNvPr id="6" name="Plassholder for bunntekst 5">
            <a:extLst>
              <a:ext uri="{FF2B5EF4-FFF2-40B4-BE49-F238E27FC236}">
                <a16:creationId xmlns:a16="http://schemas.microsoft.com/office/drawing/2014/main" id="{2DBC3353-C2B7-4E3F-A0E7-F503D2D4784B}"/>
              </a:ext>
            </a:extLst>
          </p:cNvPr>
          <p:cNvSpPr>
            <a:spLocks noGrp="1"/>
          </p:cNvSpPr>
          <p:nvPr>
            <p:ph type="ftr" sz="quarter" idx="3"/>
          </p:nvPr>
        </p:nvSpPr>
        <p:spPr>
          <a:xfrm>
            <a:off x="958457" y="6356350"/>
            <a:ext cx="10014343" cy="365125"/>
          </a:xfrm>
        </p:spPr>
        <p:txBody>
          <a:bodyPr anchor="ctr">
            <a:normAutofit/>
          </a:bodyPr>
          <a:lstStyle/>
          <a:p>
            <a:pPr>
              <a:spcAft>
                <a:spcPts val="600"/>
              </a:spcAft>
            </a:pPr>
            <a:r>
              <a:rPr lang="nb-NO"/>
              <a:t>Kurs for valgkomiteer</a:t>
            </a:r>
          </a:p>
        </p:txBody>
      </p:sp>
    </p:spTree>
    <p:extLst>
      <p:ext uri="{BB962C8B-B14F-4D97-AF65-F5344CB8AC3E}">
        <p14:creationId xmlns:p14="http://schemas.microsoft.com/office/powerpoint/2010/main" val="325826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13CEF1-910B-2FF1-9EA3-AA3C5823C283}"/>
              </a:ext>
            </a:extLst>
          </p:cNvPr>
          <p:cNvSpPr>
            <a:spLocks noGrp="1"/>
          </p:cNvSpPr>
          <p:nvPr>
            <p:ph type="title"/>
          </p:nvPr>
        </p:nvSpPr>
        <p:spPr/>
        <p:txBody>
          <a:bodyPr/>
          <a:lstStyle/>
          <a:p>
            <a:r>
              <a:rPr lang="nb-NO" dirty="0"/>
              <a:t>Hva kjennetegner en god valgkomité?</a:t>
            </a:r>
          </a:p>
        </p:txBody>
      </p:sp>
      <p:sp>
        <p:nvSpPr>
          <p:cNvPr id="3" name="Plassholder for lysbildenummer 2">
            <a:extLst>
              <a:ext uri="{FF2B5EF4-FFF2-40B4-BE49-F238E27FC236}">
                <a16:creationId xmlns:a16="http://schemas.microsoft.com/office/drawing/2014/main" id="{39E3E873-4C44-7110-069E-FB25021B6D70}"/>
              </a:ext>
            </a:extLst>
          </p:cNvPr>
          <p:cNvSpPr>
            <a:spLocks noGrp="1"/>
          </p:cNvSpPr>
          <p:nvPr>
            <p:ph type="sldNum" sz="quarter" idx="12"/>
          </p:nvPr>
        </p:nvSpPr>
        <p:spPr/>
        <p:txBody>
          <a:bodyPr/>
          <a:lstStyle/>
          <a:p>
            <a:fld id="{DFED0836-D635-394C-B680-A84B30E9EE77}" type="slidenum">
              <a:rPr lang="nb-NO" smtClean="0"/>
              <a:pPr/>
              <a:t>7</a:t>
            </a:fld>
            <a:endParaRPr lang="nb-NO" dirty="0"/>
          </a:p>
        </p:txBody>
      </p:sp>
      <p:sp>
        <p:nvSpPr>
          <p:cNvPr id="4" name="Plassholder for innhold 3">
            <a:extLst>
              <a:ext uri="{FF2B5EF4-FFF2-40B4-BE49-F238E27FC236}">
                <a16:creationId xmlns:a16="http://schemas.microsoft.com/office/drawing/2014/main" id="{9D89EF1B-1139-A9A5-2FA4-73B83F1E7D8B}"/>
              </a:ext>
            </a:extLst>
          </p:cNvPr>
          <p:cNvSpPr>
            <a:spLocks noGrp="1"/>
          </p:cNvSpPr>
          <p:nvPr>
            <p:ph sz="half" idx="1"/>
          </p:nvPr>
        </p:nvSpPr>
        <p:spPr/>
        <p:txBody>
          <a:bodyPr/>
          <a:lstStyle/>
          <a:p>
            <a:pPr>
              <a:buClr>
                <a:srgbClr val="660066"/>
              </a:buClr>
              <a:buFont typeface="Arial" panose="020B0604020202020204" pitchFamily="34" charset="0"/>
              <a:buChar char="•"/>
            </a:pPr>
            <a:r>
              <a:rPr lang="nb-NO" altLang="nb-NO" sz="2400" dirty="0"/>
              <a:t>kunnskap om LHLs vedtekter</a:t>
            </a:r>
          </a:p>
          <a:p>
            <a:pPr>
              <a:buClr>
                <a:srgbClr val="660066"/>
              </a:buClr>
              <a:buFont typeface="Arial" panose="020B0604020202020204" pitchFamily="34" charset="0"/>
              <a:buChar char="•"/>
            </a:pPr>
            <a:r>
              <a:rPr lang="nb-NO" altLang="nb-NO" sz="2400" dirty="0"/>
              <a:t>kunnskap om LHLs målsettinger og oppgaver </a:t>
            </a:r>
          </a:p>
          <a:p>
            <a:pPr>
              <a:buClr>
                <a:srgbClr val="660066"/>
              </a:buClr>
              <a:buFont typeface="Arial" panose="020B0604020202020204" pitchFamily="34" charset="0"/>
              <a:buChar char="•"/>
            </a:pPr>
            <a:r>
              <a:rPr lang="nb-NO" altLang="nb-NO" sz="2400" dirty="0"/>
              <a:t>generell organisasjonskunnskap og -forståelse </a:t>
            </a:r>
          </a:p>
          <a:p>
            <a:pPr>
              <a:buClr>
                <a:srgbClr val="660066"/>
              </a:buClr>
              <a:buFont typeface="Arial" panose="020B0604020202020204" pitchFamily="34" charset="0"/>
              <a:buChar char="•"/>
            </a:pPr>
            <a:r>
              <a:rPr lang="nb-NO" altLang="nb-NO" sz="2400" dirty="0"/>
              <a:t>kunnskap om hvilke oppgaver et styre skal være ansvarlig for </a:t>
            </a:r>
          </a:p>
          <a:p>
            <a:pPr>
              <a:buClr>
                <a:srgbClr val="660066"/>
              </a:buClr>
              <a:buFont typeface="Arial" panose="020B0604020202020204" pitchFamily="34" charset="0"/>
              <a:buChar char="•"/>
            </a:pPr>
            <a:r>
              <a:rPr lang="nb-NO" altLang="nb-NO" sz="2400" dirty="0"/>
              <a:t>godt samarbeid og gjensidig tillit</a:t>
            </a:r>
          </a:p>
          <a:p>
            <a:pPr>
              <a:buClr>
                <a:srgbClr val="660066"/>
              </a:buClr>
              <a:buFont typeface="Arial" panose="020B0604020202020204" pitchFamily="34" charset="0"/>
              <a:buChar char="•"/>
            </a:pPr>
            <a:r>
              <a:rPr lang="nb-NO" altLang="nb-NO" sz="2400" dirty="0"/>
              <a:t>høy aktivitet og god oppfølging av arbeidsoppgavene</a:t>
            </a:r>
          </a:p>
          <a:p>
            <a:pPr>
              <a:buClr>
                <a:srgbClr val="660066"/>
              </a:buClr>
              <a:buFont typeface="Arial" panose="020B0604020202020204" pitchFamily="34" charset="0"/>
              <a:buChar char="•"/>
            </a:pPr>
            <a:r>
              <a:rPr lang="nb-NO" altLang="nb-NO" sz="2400" dirty="0"/>
              <a:t>taushetsplikt om kandidatenes personopplysninger</a:t>
            </a:r>
          </a:p>
        </p:txBody>
      </p:sp>
      <p:sp>
        <p:nvSpPr>
          <p:cNvPr id="5" name="Plassholder for bunntekst 4">
            <a:extLst>
              <a:ext uri="{FF2B5EF4-FFF2-40B4-BE49-F238E27FC236}">
                <a16:creationId xmlns:a16="http://schemas.microsoft.com/office/drawing/2014/main" id="{C85AEA85-F277-BD5F-1030-166819D3A4FE}"/>
              </a:ext>
            </a:extLst>
          </p:cNvPr>
          <p:cNvSpPr>
            <a:spLocks noGrp="1"/>
          </p:cNvSpPr>
          <p:nvPr>
            <p:ph type="ftr" sz="quarter" idx="3"/>
          </p:nvPr>
        </p:nvSpPr>
        <p:spPr/>
        <p:txBody>
          <a:bodyPr/>
          <a:lstStyle/>
          <a:p>
            <a:r>
              <a:rPr lang="nb-NO"/>
              <a:t>Kurs for valgkomiteer</a:t>
            </a:r>
            <a:endParaRPr lang="nb-NO" dirty="0"/>
          </a:p>
        </p:txBody>
      </p:sp>
    </p:spTree>
    <p:extLst>
      <p:ext uri="{BB962C8B-B14F-4D97-AF65-F5344CB8AC3E}">
        <p14:creationId xmlns:p14="http://schemas.microsoft.com/office/powerpoint/2010/main" val="136461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C48B8C8-AFF6-C451-5C3B-9086FCE60FE6}"/>
              </a:ext>
            </a:extLst>
          </p:cNvPr>
          <p:cNvSpPr>
            <a:spLocks noGrp="1"/>
          </p:cNvSpPr>
          <p:nvPr>
            <p:ph type="ctrTitle"/>
          </p:nvPr>
        </p:nvSpPr>
        <p:spPr/>
        <p:txBody>
          <a:bodyPr/>
          <a:lstStyle/>
          <a:p>
            <a:r>
              <a:rPr lang="nb-NO" dirty="0"/>
              <a:t>Del 2: Valgkomiteens oppgaver - forarbeid</a:t>
            </a:r>
          </a:p>
        </p:txBody>
      </p:sp>
    </p:spTree>
    <p:extLst>
      <p:ext uri="{BB962C8B-B14F-4D97-AF65-F5344CB8AC3E}">
        <p14:creationId xmlns:p14="http://schemas.microsoft.com/office/powerpoint/2010/main" val="160740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DD87E4-983B-648D-1BD7-9BC78C7A2482}"/>
              </a:ext>
            </a:extLst>
          </p:cNvPr>
          <p:cNvSpPr>
            <a:spLocks noGrp="1"/>
          </p:cNvSpPr>
          <p:nvPr>
            <p:ph type="title"/>
          </p:nvPr>
        </p:nvSpPr>
        <p:spPr/>
        <p:txBody>
          <a:bodyPr/>
          <a:lstStyle/>
          <a:p>
            <a:r>
              <a:rPr lang="nb-NO" dirty="0"/>
              <a:t>Kom i gang!</a:t>
            </a:r>
          </a:p>
        </p:txBody>
      </p:sp>
      <p:sp>
        <p:nvSpPr>
          <p:cNvPr id="3" name="Plassholder for lysbildenummer 2">
            <a:extLst>
              <a:ext uri="{FF2B5EF4-FFF2-40B4-BE49-F238E27FC236}">
                <a16:creationId xmlns:a16="http://schemas.microsoft.com/office/drawing/2014/main" id="{A0E3381B-C6C4-3684-18FE-ACAEB1B244C7}"/>
              </a:ext>
            </a:extLst>
          </p:cNvPr>
          <p:cNvSpPr>
            <a:spLocks noGrp="1"/>
          </p:cNvSpPr>
          <p:nvPr>
            <p:ph type="sldNum" sz="quarter" idx="12"/>
          </p:nvPr>
        </p:nvSpPr>
        <p:spPr/>
        <p:txBody>
          <a:bodyPr/>
          <a:lstStyle/>
          <a:p>
            <a:fld id="{DFED0836-D635-394C-B680-A84B30E9EE77}" type="slidenum">
              <a:rPr lang="nb-NO" smtClean="0"/>
              <a:t>9</a:t>
            </a:fld>
            <a:endParaRPr lang="nb-NO"/>
          </a:p>
        </p:txBody>
      </p:sp>
      <p:pic>
        <p:nvPicPr>
          <p:cNvPr id="9" name="Plassholder for bilde 8" descr="Dato i kalender innringet med rød">
            <a:extLst>
              <a:ext uri="{FF2B5EF4-FFF2-40B4-BE49-F238E27FC236}">
                <a16:creationId xmlns:a16="http://schemas.microsoft.com/office/drawing/2014/main" id="{C79E60BB-4913-89DA-5EF2-C91BFB4D864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11" name="Plassholder for bilde 10" descr="Fargede pinner som er festet på en kalender">
            <a:extLst>
              <a:ext uri="{FF2B5EF4-FFF2-40B4-BE49-F238E27FC236}">
                <a16:creationId xmlns:a16="http://schemas.microsoft.com/office/drawing/2014/main" id="{60BDEEF0-862A-DAFB-6473-FEDD243F80D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6" name="Plassholder for tekst 5">
            <a:extLst>
              <a:ext uri="{FF2B5EF4-FFF2-40B4-BE49-F238E27FC236}">
                <a16:creationId xmlns:a16="http://schemas.microsoft.com/office/drawing/2014/main" id="{B97749C6-7723-EB3D-A2BE-BBC3EE644BCA}"/>
              </a:ext>
            </a:extLst>
          </p:cNvPr>
          <p:cNvSpPr>
            <a:spLocks noGrp="1"/>
          </p:cNvSpPr>
          <p:nvPr>
            <p:ph type="body" sz="half" idx="2"/>
          </p:nvPr>
        </p:nvSpPr>
        <p:spPr/>
        <p:txBody>
          <a:bodyPr/>
          <a:lstStyle/>
          <a:p>
            <a:r>
              <a:rPr lang="nb-NO" dirty="0"/>
              <a:t>Arbeidet MÅ starte i god tid</a:t>
            </a:r>
          </a:p>
          <a:p>
            <a:endParaRPr lang="nb-NO" dirty="0"/>
          </a:p>
          <a:p>
            <a:r>
              <a:rPr lang="nb-NO" dirty="0"/>
              <a:t>Årsmøtene skal være gjennomført;</a:t>
            </a:r>
          </a:p>
          <a:p>
            <a:pPr marL="457200" indent="-457200">
              <a:buFont typeface="Arial" panose="020B0604020202020204" pitchFamily="34" charset="0"/>
              <a:buChar char="•"/>
            </a:pPr>
            <a:r>
              <a:rPr lang="nb-NO" dirty="0"/>
              <a:t>innen utgangen av februar i lokallagene</a:t>
            </a:r>
          </a:p>
          <a:p>
            <a:pPr marL="457200" indent="-457200">
              <a:buFont typeface="Arial" panose="020B0604020202020204" pitchFamily="34" charset="0"/>
              <a:buChar char="•"/>
            </a:pPr>
            <a:r>
              <a:rPr lang="nb-NO" dirty="0"/>
              <a:t>innen utgangen av mars i fylket</a:t>
            </a:r>
          </a:p>
          <a:p>
            <a:endParaRPr lang="nb-NO" dirty="0"/>
          </a:p>
          <a:p>
            <a:r>
              <a:rPr lang="nb-NO" dirty="0">
                <a:latin typeface="CamingoDos Pro Bold" panose="020B0803040302020203" pitchFamily="34" charset="0"/>
              </a:rPr>
              <a:t>Hvem sørger for at arbeidet i komiteen kommer i gang?</a:t>
            </a:r>
          </a:p>
          <a:p>
            <a:endParaRPr lang="nb-NO" dirty="0"/>
          </a:p>
        </p:txBody>
      </p:sp>
      <p:sp>
        <p:nvSpPr>
          <p:cNvPr id="7" name="Plassholder for bunntekst 6">
            <a:extLst>
              <a:ext uri="{FF2B5EF4-FFF2-40B4-BE49-F238E27FC236}">
                <a16:creationId xmlns:a16="http://schemas.microsoft.com/office/drawing/2014/main" id="{A0ED7E58-CD8C-87DA-7459-2A9775B355F8}"/>
              </a:ext>
            </a:extLst>
          </p:cNvPr>
          <p:cNvSpPr>
            <a:spLocks noGrp="1"/>
          </p:cNvSpPr>
          <p:nvPr>
            <p:ph type="ftr" sz="quarter" idx="3"/>
          </p:nvPr>
        </p:nvSpPr>
        <p:spPr/>
        <p:txBody>
          <a:bodyPr/>
          <a:lstStyle/>
          <a:p>
            <a:r>
              <a:rPr lang="nb-NO"/>
              <a:t>Kurs for valgkomiteer</a:t>
            </a:r>
            <a:endParaRPr lang="nb-NO" dirty="0"/>
          </a:p>
        </p:txBody>
      </p:sp>
    </p:spTree>
    <p:extLst>
      <p:ext uri="{BB962C8B-B14F-4D97-AF65-F5344CB8AC3E}">
        <p14:creationId xmlns:p14="http://schemas.microsoft.com/office/powerpoint/2010/main" val="46947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theme/theme1.xml><?xml version="1.0" encoding="utf-8"?>
<a:theme xmlns:a="http://schemas.openxmlformats.org/drawingml/2006/main" name="Office-tema">
  <a:themeElements>
    <a:clrScheme name="LHL 4">
      <a:dk1>
        <a:srgbClr val="000000"/>
      </a:dk1>
      <a:lt1>
        <a:srgbClr val="FFFFFF"/>
      </a:lt1>
      <a:dk2>
        <a:srgbClr val="431E61"/>
      </a:dk2>
      <a:lt2>
        <a:srgbClr val="F0F0F0"/>
      </a:lt2>
      <a:accent1>
        <a:srgbClr val="431E61"/>
      </a:accent1>
      <a:accent2>
        <a:srgbClr val="9E3095"/>
      </a:accent2>
      <a:accent3>
        <a:srgbClr val="005582"/>
      </a:accent3>
      <a:accent4>
        <a:srgbClr val="2189A4"/>
      </a:accent4>
      <a:accent5>
        <a:srgbClr val="468246"/>
      </a:accent5>
      <a:accent6>
        <a:srgbClr val="A5D782"/>
      </a:accent6>
      <a:hlink>
        <a:srgbClr val="81CAE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HL_ppt_16_9_mal" id="{EB8A3A14-FF5C-8345-A0E6-2F3DA01B3D2A}" vid="{7FB6E95C-CA2B-AC42-965A-07DF1E4D433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591C97-5113-435C-8B11-ACA17FA5E5B1}">
  <we:reference id="wa200003955" version="1.1.0.0" store="nb-NO" storeType="OMEX"/>
  <we:alternateReferences>
    <we:reference id="wa200003955" version="1.1.0.0" store="WA200003955"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E0BE62035A00D4F80A30A0725BFC7EA" ma:contentTypeVersion="2" ma:contentTypeDescription="Opprett et nytt dokument." ma:contentTypeScope="" ma:versionID="31ea96bbbddc41e302c1076909ee751e">
  <xsd:schema xmlns:xsd="http://www.w3.org/2001/XMLSchema" xmlns:xs="http://www.w3.org/2001/XMLSchema" xmlns:p="http://schemas.microsoft.com/office/2006/metadata/properties" xmlns:ns2="3bf63570-d032-4129-8d02-55ced44e6830" targetNamespace="http://schemas.microsoft.com/office/2006/metadata/properties" ma:root="true" ma:fieldsID="eb2fca588c0bfecc25a95af51ea57933" ns2:_="">
    <xsd:import namespace="3bf63570-d032-4129-8d02-55ced44e683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63570-d032-4129-8d02-55ced44e6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C7DFF8-7814-4A8F-B975-0151367196C0}">
  <ds:schemaRefs>
    <ds:schemaRef ds:uri="http://schemas.microsoft.com/sharepoint/v3/contenttype/forms"/>
  </ds:schemaRefs>
</ds:datastoreItem>
</file>

<file path=customXml/itemProps2.xml><?xml version="1.0" encoding="utf-8"?>
<ds:datastoreItem xmlns:ds="http://schemas.openxmlformats.org/officeDocument/2006/customXml" ds:itemID="{BED39358-AA05-4605-822A-AACF383EC6C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9DD1E4-DBB2-41EC-9524-F6C0621FA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f63570-d032-4129-8d02-55ced44e68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LHL_ppt_16_9_mal</Template>
  <TotalTime>263</TotalTime>
  <Words>2010</Words>
  <Application>Microsoft Office PowerPoint</Application>
  <PresentationFormat>Widescreen</PresentationFormat>
  <Paragraphs>209</Paragraphs>
  <Slides>16</Slides>
  <Notes>15</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1</vt:i4>
      </vt:variant>
      <vt:variant>
        <vt:lpstr>Lysbildetitler</vt:lpstr>
      </vt:variant>
      <vt:variant>
        <vt:i4>16</vt:i4>
      </vt:variant>
    </vt:vector>
  </HeadingPairs>
  <TitlesOfParts>
    <vt:vector size="25" baseType="lpstr">
      <vt:lpstr>.AppleSystemUIFont</vt:lpstr>
      <vt:lpstr>Arial</vt:lpstr>
      <vt:lpstr>Calibri</vt:lpstr>
      <vt:lpstr>Calibri Light</vt:lpstr>
      <vt:lpstr>CamingoDos Pro Bold</vt:lpstr>
      <vt:lpstr>CamingoDos Pro Light</vt:lpstr>
      <vt:lpstr>CamingoDos Pro SemiBold</vt:lpstr>
      <vt:lpstr>Office-tema</vt:lpstr>
      <vt:lpstr>Document</vt:lpstr>
      <vt:lpstr> Kurs for valgkomiteer Del 1: Hva er en valgkomité?</vt:lpstr>
      <vt:lpstr>«Den viktigste komiteen i laget!»</vt:lpstr>
      <vt:lpstr>Et forsøk på en definisjon..</vt:lpstr>
      <vt:lpstr>Hvem foreslår og hvem bestemmer hvem som skal sitte i valgkomiteen?</vt:lpstr>
      <vt:lpstr>Størrelse</vt:lpstr>
      <vt:lpstr>Sammensetning </vt:lpstr>
      <vt:lpstr>Hva kjennetegner en god valgkomité?</vt:lpstr>
      <vt:lpstr>Del 2: Valgkomiteens oppgaver - forarbeid</vt:lpstr>
      <vt:lpstr>Kom i gang!</vt:lpstr>
      <vt:lpstr>Uavhengig arbeid</vt:lpstr>
      <vt:lpstr>Organisering av arbeidet</vt:lpstr>
      <vt:lpstr>Hvilke valg skal gjøres i lokallaget?</vt:lpstr>
      <vt:lpstr>Hvilke valg skal gjøres i fylket?</vt:lpstr>
      <vt:lpstr>Hvilke valg skal gjøres?</vt:lpstr>
      <vt:lpstr>Valgperioder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valgkomiteer Del 1: Hva er en valgkomité?</dc:title>
  <dc:creator>Irene Skaret Sørensen</dc:creator>
  <cp:lastModifiedBy>Frank Rosendahl Slettebakken</cp:lastModifiedBy>
  <cp:revision>6</cp:revision>
  <dcterms:created xsi:type="dcterms:W3CDTF">2024-10-31T13:16:03Z</dcterms:created>
  <dcterms:modified xsi:type="dcterms:W3CDTF">2025-10-22T11:09:42Z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0x0101003E0BE62035A00D4F80A30A0725BFC7EA</vt:lpwstr>
  </property>
</Properties>
</file>