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49"/>
  </p:notesMasterIdLst>
  <p:handoutMasterIdLst>
    <p:handoutMasterId r:id="rId50"/>
  </p:handoutMasterIdLst>
  <p:sldIdLst>
    <p:sldId id="256" r:id="rId2"/>
    <p:sldId id="263" r:id="rId3"/>
    <p:sldId id="303" r:id="rId4"/>
    <p:sldId id="272" r:id="rId5"/>
    <p:sldId id="257" r:id="rId6"/>
    <p:sldId id="258" r:id="rId7"/>
    <p:sldId id="259" r:id="rId8"/>
    <p:sldId id="261" r:id="rId9"/>
    <p:sldId id="262" r:id="rId10"/>
    <p:sldId id="264" r:id="rId11"/>
    <p:sldId id="273" r:id="rId12"/>
    <p:sldId id="265" r:id="rId13"/>
    <p:sldId id="266" r:id="rId14"/>
    <p:sldId id="267" r:id="rId15"/>
    <p:sldId id="268" r:id="rId16"/>
    <p:sldId id="269" r:id="rId17"/>
    <p:sldId id="270" r:id="rId18"/>
    <p:sldId id="274" r:id="rId19"/>
    <p:sldId id="271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2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56">
          <p15:clr>
            <a:srgbClr val="A4A3A4"/>
          </p15:clr>
        </p15:guide>
        <p15:guide id="2" pos="9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75660"/>
    <a:srgbClr val="818E98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92" autoAdjust="0"/>
  </p:normalViewPr>
  <p:slideViewPr>
    <p:cSldViewPr snapToGrid="0" snapToObjects="1" showGuides="1">
      <p:cViewPr varScale="1">
        <p:scale>
          <a:sx n="66" d="100"/>
          <a:sy n="66" d="100"/>
        </p:scale>
        <p:origin x="1304" y="32"/>
      </p:cViewPr>
      <p:guideLst>
        <p:guide orient="horz" pos="1456"/>
        <p:guide pos="9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6D50A-A323-1F4E-B18D-3504BF9B9AF8}" type="datetimeFigureOut">
              <a:rPr lang="nn-NO" smtClean="0"/>
              <a:pPr/>
              <a:t>22.02.2023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2E3AF-37A2-9748-9CC7-3FD30164E594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387674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0622B-323E-7A48-BFF3-A15FD7CB6D71}" type="datetimeFigureOut">
              <a:rPr lang="nn-NO" smtClean="0"/>
              <a:pPr/>
              <a:t>22.02.2023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7718F-29F1-E243-BEEB-373A76131A5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1286006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Hva ønsker vi å tilby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LHLs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medlemmer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gjennom en rådgivningstelefon?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Telefontjeneste kun for medlemmer. "Spør eksperten" er for alle.</a:t>
            </a:r>
          </a:p>
          <a:p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Hvem av de ansatte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skal inkluderes i rådgivningstelefonen?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718F-29F1-E243-BEEB-373A76131A5A}" type="slidenum">
              <a:rPr lang="nn-NO" smtClean="0"/>
              <a:pPr/>
              <a:t>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85137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Hva ønsker vi å tilby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LHLs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medlemmer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gjennom en rådgivningstelefon?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Telefontjeneste kun for medlemmer. "Spør eksperten" er for alle.</a:t>
            </a:r>
          </a:p>
          <a:p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Hvem av de ansatte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skal inkluderes i rådgivningstelefonen?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718F-29F1-E243-BEEB-373A76131A5A}" type="slidenum">
              <a:rPr lang="nn-NO" smtClean="0"/>
              <a:pPr/>
              <a:t>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85137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Hva ønsker vi å tilby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LHLs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medlemmer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gjennom en rådgivningstelefon?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Telefontjeneste kun for medlemmer. "Spør eksperten" er for alle.</a:t>
            </a:r>
          </a:p>
          <a:p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Hvem av de ansatte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skal inkluderes i rådgivningstelefonen?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718F-29F1-E243-BEEB-373A76131A5A}" type="slidenum">
              <a:rPr lang="nn-NO" smtClean="0"/>
              <a:pPr/>
              <a:t>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85137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Hva ønsker vi å tilby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LHLs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medlemmer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gjennom en rådgivningstelefon?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Telefontjeneste kun for medlemmer. "Spør eksperten" er for alle.</a:t>
            </a:r>
          </a:p>
          <a:p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Hvem av de ansatte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skal inkluderes i rådgivningstelefonen?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718F-29F1-E243-BEEB-373A76131A5A}" type="slidenum">
              <a:rPr lang="nn-NO" smtClean="0"/>
              <a:pPr/>
              <a:t>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85137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Hva ønsker vi å tilby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LHLs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medlemmer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gjennom en rådgivningstelefon?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Telefontjeneste kun for medlemmer. "Spør eksperten" er for alle.</a:t>
            </a:r>
          </a:p>
          <a:p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Hvem av de ansatte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skal inkluderes i rådgivningstelefonen?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718F-29F1-E243-BEEB-373A76131A5A}" type="slidenum">
              <a:rPr lang="nn-NO" smtClean="0"/>
              <a:pPr/>
              <a:t>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85137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Hva ønsker vi å tilby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LHLs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medlemmer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gjennom en rådgivningstelefon?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Telefontjeneste kun for medlemmer. "Spør eksperten" er for alle.</a:t>
            </a:r>
          </a:p>
          <a:p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Hvem av de ansatte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skal inkluderes i rådgivningstelefonen?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718F-29F1-E243-BEEB-373A76131A5A}" type="slidenum">
              <a:rPr lang="nn-NO" smtClean="0"/>
              <a:pPr/>
              <a:t>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85137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AgendumServer/LHL/Prosjekter/21186%20LHL%20Profil/Skisser/Fase%203/skisser%20ppt/01_v2%20filer/forside_bg.jp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Volumes/AgendumServer/LHL/Prosjekter/21186%20LHL%20Profil/Skisser/Fase%203/skisser%20ppt/01_v2%20filer/logo_hvit.png" TargetMode="Externa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forside_bg.jpg" descr="/Volumes/AgendumServer/LHL/Prosjekter/21186 LHL Profil/Skisser/Fase 3/skisser ppt/01_v2 filer/forside_bg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348094" y="2259407"/>
            <a:ext cx="7495743" cy="1470025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51116" y="3285612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F70811-4BFD-3746-B8DC-3B6007A3B5C3}" type="datetime2">
              <a:rPr lang="nn-NO" smtClean="0"/>
              <a:pPr/>
              <a:t>onsdag 22. februar 2023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6C7334-033F-3640-8EC4-D366BF57E853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10" name="logo_hvit.png" descr="/Volumes/AgendumServer/LHL/Prosjekter/21186 LHL Profil/Skisser/Fase 3/skisser ppt/01_v2 filer/logo_hvit.png"/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496800" y="147600"/>
            <a:ext cx="1567180" cy="655320"/>
          </a:xfrm>
          <a:prstGeom prst="rect">
            <a:avLst/>
          </a:prstGeom>
        </p:spPr>
      </p:pic>
      <p:pic>
        <p:nvPicPr>
          <p:cNvPr id="11" name="forside_bg.jpg" descr="/Volumes/AgendumServer/LHL/Prosjekter/21186 LHL Profil/Skisser/Fase 3/skisser ppt/01_v2 filer/forside_bg.jpg"/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logo_hvit.png" descr="/Volumes/AgendumServer/LHL/Prosjekter/21186 LHL Profil/Skisser/Fase 3/skisser ppt/01_v2 filer/logo_hvit.png"/>
          <p:cNvPicPr>
            <a:picLocks noChangeAspect="1"/>
          </p:cNvPicPr>
          <p:nvPr userDrawn="1"/>
        </p:nvPicPr>
        <p:blipFill>
          <a:blip r:embed="rId4" r:link="rId5"/>
          <a:stretch>
            <a:fillRect/>
          </a:stretch>
        </p:blipFill>
        <p:spPr>
          <a:xfrm>
            <a:off x="496800" y="147600"/>
            <a:ext cx="1567180" cy="65532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BD09-2991-2440-9960-75721461D5B8}" type="datetime2">
              <a:rPr lang="nn-NO" smtClean="0"/>
              <a:pPr/>
              <a:t>onsdag 22. februar 2023</a:t>
            </a:fld>
            <a:endParaRPr lang="nn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/>
        </p:nvSpPr>
        <p:spPr>
          <a:xfrm>
            <a:off x="337936" y="1575173"/>
            <a:ext cx="8415177" cy="46942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37936" y="1575173"/>
            <a:ext cx="8415178" cy="46942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n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25A1-179C-5F46-831A-F664372E6245}" type="datetime2">
              <a:rPr lang="nn-NO" smtClean="0"/>
              <a:pPr/>
              <a:t>onsdag 22. februar 2023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8" name="Rektangel 7"/>
          <p:cNvSpPr/>
          <p:nvPr userDrawn="1"/>
        </p:nvSpPr>
        <p:spPr>
          <a:xfrm>
            <a:off x="337936" y="1575173"/>
            <a:ext cx="8415177" cy="46942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1457324" y="2316659"/>
            <a:ext cx="7295789" cy="39527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457324" y="2316659"/>
            <a:ext cx="7295789" cy="3952744"/>
          </a:xfrm>
        </p:spPr>
        <p:txBody>
          <a:bodyPr/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n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3D74-17D6-AA4F-AD59-5435B30C30A3}" type="datetime2">
              <a:rPr lang="nn-NO" smtClean="0"/>
              <a:pPr/>
              <a:t>onsdag 22. februar 2023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12" name="Tit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8" name="Rektangel 7"/>
          <p:cNvSpPr/>
          <p:nvPr userDrawn="1"/>
        </p:nvSpPr>
        <p:spPr>
          <a:xfrm>
            <a:off x="1457324" y="2316659"/>
            <a:ext cx="7295789" cy="39527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87548" y="2194550"/>
            <a:ext cx="3508251" cy="39316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buClr>
                <a:srgbClr val="818E98"/>
              </a:buClr>
              <a:defRPr sz="1400"/>
            </a:lvl3pPr>
            <a:lvl4pPr>
              <a:defRPr sz="11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37052" y="2194550"/>
            <a:ext cx="3508251" cy="39316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buClr>
                <a:srgbClr val="818E98"/>
              </a:buClr>
              <a:defRPr sz="1400"/>
            </a:lvl3pPr>
            <a:lvl4pPr>
              <a:defRPr sz="11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56FC-56A5-4A47-9C21-7524F2E988D7}" type="datetime2">
              <a:rPr lang="nn-NO" smtClean="0"/>
              <a:pPr/>
              <a:t>onsdag 22. februar 2023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E761-9DCB-9B46-91B1-95FC82B4ED8B}" type="datetime2">
              <a:rPr lang="nn-NO" smtClean="0"/>
              <a:pPr/>
              <a:t>onsdag 22. februar 2023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45D9-3C3B-D04B-B6E8-83D0D96B61FF}" type="datetime2">
              <a:rPr lang="nn-NO" smtClean="0"/>
              <a:pPr/>
              <a:t>onsdag 22. februar 2023</a:t>
            </a:fld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>
          <a:xfrm>
            <a:off x="337936" y="1575173"/>
            <a:ext cx="8415177" cy="46942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37936" y="1575173"/>
            <a:ext cx="8415178" cy="46942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n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25A1-179C-5F46-831A-F664372E6245}" type="datetime2">
              <a:rPr lang="nn-NO" smtClean="0"/>
              <a:pPr/>
              <a:t>onsdag 22. februar 2023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1457324" y="2316659"/>
            <a:ext cx="7295789" cy="39527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457324" y="2316659"/>
            <a:ext cx="7295789" cy="3952744"/>
          </a:xfrm>
        </p:spPr>
        <p:txBody>
          <a:bodyPr/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n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3D74-17D6-AA4F-AD59-5435B30C30A3}" type="datetime2">
              <a:rPr lang="nn-NO" smtClean="0"/>
              <a:pPr/>
              <a:t>onsdag 22. februar 2023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12" name="Tit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342567" y="1194017"/>
            <a:ext cx="7203835" cy="10005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nn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12448" y="2235935"/>
            <a:ext cx="6934998" cy="3806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488377" y="6451942"/>
            <a:ext cx="1960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818E98"/>
                </a:solidFill>
                <a:latin typeface="Arial"/>
                <a:cs typeface="Arial"/>
              </a:defRPr>
            </a:lvl1pPr>
          </a:lstStyle>
          <a:p>
            <a:fld id="{681D5BE2-42CE-F046-AEA4-2FFF294CF9B1}" type="datetime2">
              <a:rPr lang="nn-NO" smtClean="0"/>
              <a:pPr/>
              <a:t>onsdag 22. februar 2023</a:t>
            </a:fld>
            <a:endParaRPr lang="nn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377206" y="6451942"/>
            <a:ext cx="5267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818E98"/>
                </a:solidFill>
                <a:latin typeface="Arial"/>
                <a:cs typeface="Arial"/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53137" y="6451942"/>
            <a:ext cx="490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818E98"/>
                </a:solidFill>
                <a:latin typeface="Arial"/>
                <a:cs typeface="Arial"/>
              </a:defRPr>
            </a:lvl1pPr>
          </a:lstStyle>
          <a:p>
            <a:fld id="{626C7334-033F-3640-8EC4-D366BF57E853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10" name="Bilde 9" descr="logo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6800" y="147600"/>
            <a:ext cx="1566000" cy="654829"/>
          </a:xfrm>
          <a:prstGeom prst="rect">
            <a:avLst/>
          </a:prstGeom>
        </p:spPr>
      </p:pic>
      <p:pic>
        <p:nvPicPr>
          <p:cNvPr id="8" name="Bilde 7" descr="logo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96800" y="147600"/>
            <a:ext cx="1566000" cy="6548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57" r:id="rId8"/>
    <p:sldLayoutId id="2147483660" r:id="rId9"/>
  </p:sldLayoutIdLst>
  <p:transition>
    <p:fade/>
  </p:transition>
  <p:hf hdr="0"/>
  <p:txStyles>
    <p:titleStyle>
      <a:lvl1pPr algn="l" defTabSz="457200" rtl="0" eaLnBrk="1" latinLnBrk="0" hangingPunct="1">
        <a:spcBef>
          <a:spcPct val="0"/>
        </a:spcBef>
        <a:buNone/>
        <a:defRPr sz="3100" kern="1200">
          <a:solidFill>
            <a:srgbClr val="47566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rgbClr val="818E98"/>
        </a:buClr>
        <a:buFont typeface="Arial"/>
        <a:buChar char="•"/>
        <a:defRPr sz="2300" kern="1200">
          <a:solidFill>
            <a:srgbClr val="47566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–"/>
        <a:defRPr sz="1800" kern="1200">
          <a:solidFill>
            <a:srgbClr val="475660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•"/>
        <a:defRPr sz="1600" kern="1200">
          <a:solidFill>
            <a:srgbClr val="475660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–"/>
        <a:defRPr sz="1400" kern="1200">
          <a:solidFill>
            <a:srgbClr val="475660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»"/>
        <a:defRPr sz="1100" kern="1200">
          <a:solidFill>
            <a:srgbClr val="47566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hl.no/tillitsvalgt/organisasjonshandbok/del2/#Verv_i_styret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o/url?sa=i&amp;rct=j&amp;q=&amp;esrc=s&amp;source=images&amp;cd=&amp;cad=rja&amp;uact=8&amp;ved=0CAcQjRw&amp;url=http://ingunn-joggejenta.blogspot.com/2012_03_01_archive.html&amp;ei=FrL-VO_MFIiwPIe5gcgL&amp;psig=AFQjCNHxWol1q2UbmMMULd8Bmic2d--EkA&amp;ust=142606427355559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hl.no/tillitsvalgt/organisasjonshandbok/del2/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s://www.lhl.no/globalassets/brosjyrer/styringsdok/lhls-vedtekter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hyperlink" Target="https://www.lhl.no/tillitsvalgt/organisasjonshandbo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hyperlink" Target="https://www.lhl.no/tillitsvalgt/organisasjonshandbok/del2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sW7TufnTx4bZ2HvYA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o/url?sa=i&amp;rct=j&amp;q=&amp;esrc=s&amp;source=images&amp;cd=&amp;cad=rja&amp;uact=8&amp;ved=0CAcQjRw&amp;url=http://ingunn-joggejenta.blogspot.com/2012_03_01_archive.html&amp;ei=FrL-VO_MFIiwPIe5gcgL&amp;psig=AFQjCNHxWol1q2UbmMMULd8Bmic2d--EkA&amp;ust=142606427355559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o/url?sa=i&amp;rct=j&amp;q=&amp;esrc=s&amp;source=images&amp;cd=&amp;cad=rja&amp;uact=8&amp;ved=0CAcQjRw&amp;url=http://ingunn-joggejenta.blogspot.com/2012_03_01_archive.html&amp;ei=FrL-VO_MFIiwPIe5gcgL&amp;psig=AFQjCNHxWol1q2UbmMMULd8Bmic2d--EkA&amp;ust=142606427355559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o/url?sa=i&amp;rct=j&amp;q=&amp;esrc=s&amp;source=images&amp;cd=&amp;cad=rja&amp;uact=8&amp;ved=0CAcQjRw&amp;url=http://ingunn-joggejenta.blogspot.com/2012_03_01_archive.html&amp;ei=FrL-VO_MFIiwPIe5gcgL&amp;psig=AFQjCNHxWol1q2UbmMMULd8Bmic2d--EkA&amp;ust=142606427355559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hl.no/globalassets/brosjyrer/styringsdok/lhls-vedtekter.pdf" TargetMode="External"/><Relationship Id="rId3" Type="http://schemas.openxmlformats.org/officeDocument/2006/relationships/hyperlink" Target="http://www.google.no/url?sa=i&amp;rct=j&amp;q=&amp;esrc=s&amp;source=images&amp;cd=&amp;cad=rja&amp;uact=8&amp;ved=0CAcQjRw&amp;url=http://ingunn-joggejenta.blogspot.com/2012_03_01_archive.html&amp;ei=FrL-VO_MFIiwPIe5gcgL&amp;psig=AFQjCNHxWol1q2UbmMMULd8Bmic2d--EkA&amp;ust=1426064273555598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o/url?sa=i&amp;rct=j&amp;q=&amp;esrc=s&amp;source=images&amp;cd=&amp;cad=rja&amp;uact=8&amp;ved=0CAcQjRw&amp;url=http://ingunn-joggejenta.blogspot.com/2012_03_01_archive.html&amp;ei=FrL-VO_MFIiwPIe5gcgL&amp;psig=AFQjCNHxWol1q2UbmMMULd8Bmic2d--EkA&amp;ust=142606427355559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" y="2259407"/>
            <a:ext cx="8691437" cy="1470025"/>
          </a:xfrm>
        </p:spPr>
        <p:txBody>
          <a:bodyPr>
            <a:normAutofit/>
          </a:bodyPr>
          <a:lstStyle/>
          <a:p>
            <a:pPr algn="ctr"/>
            <a:r>
              <a:rPr lang="nn-NO" dirty="0"/>
              <a:t>Kurs i valgkomitearbeid</a:t>
            </a:r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1351116" y="3948544"/>
            <a:ext cx="6400800" cy="1089667"/>
          </a:xfrm>
        </p:spPr>
        <p:txBody>
          <a:bodyPr/>
          <a:lstStyle/>
          <a:p>
            <a:pPr algn="ctr"/>
            <a:r>
              <a:rPr lang="nn-NO" dirty="0"/>
              <a:t>For </a:t>
            </a:r>
            <a:r>
              <a:rPr lang="nn-NO" dirty="0" err="1"/>
              <a:t>lokallagene</a:t>
            </a:r>
            <a:r>
              <a:rPr lang="nn-NO" dirty="0"/>
              <a:t> i LHL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n-NO" dirty="0"/>
              <a:t>Oppdatert februar 2023</a:t>
            </a:r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1</a:t>
            </a:fld>
            <a:endParaRPr lang="nn-NO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E5A7F9-33A5-B534-A46D-032C92342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n-NO" dirty="0"/>
              <a:t>Oppdatert februar 2023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DFF9919-128C-071C-0AD2-AEAF0F407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Leksjon 1: Det første møtet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27A3FA9-06FC-A0FD-0B30-01F621116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10</a:t>
            </a:fld>
            <a:endParaRPr lang="nn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FA8FFC8-7662-A70C-5EC7-51A3F2295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98" y="1167548"/>
            <a:ext cx="5823436" cy="3033995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21630FC9-019E-ABA6-2BD9-5EC6D26AC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091" y="4399281"/>
            <a:ext cx="3105310" cy="123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5212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" y="2259407"/>
            <a:ext cx="8691437" cy="1470025"/>
          </a:xfrm>
        </p:spPr>
        <p:txBody>
          <a:bodyPr>
            <a:normAutofit/>
          </a:bodyPr>
          <a:lstStyle/>
          <a:p>
            <a:pPr algn="ctr"/>
            <a:r>
              <a:rPr lang="nn-NO" dirty="0"/>
              <a:t>Leksjon 2:</a:t>
            </a:r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1351116" y="3948544"/>
            <a:ext cx="6400800" cy="1089667"/>
          </a:xfrm>
        </p:spPr>
        <p:txBody>
          <a:bodyPr/>
          <a:lstStyle/>
          <a:p>
            <a:pPr algn="ctr"/>
            <a:r>
              <a:rPr lang="nn-NO" dirty="0"/>
              <a:t>Snakk med de sittende tillitsvalgte!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n-NO" dirty="0"/>
              <a:t>Oppdatert februar 2023</a:t>
            </a:r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Leksjon 2: Snakk med de sittende tillitsvalgte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11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9291546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EAC9B3A-8EFB-1DAE-B02F-6E698F323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n-NO" dirty="0"/>
              <a:t>Oppdatert februar 2023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5C86A68-1D51-CCB3-2BEA-1028A25F5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Leksjon 2: Snakk med de sittende tillitsvalgte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49D5D6C-BFF3-05B6-D1AC-73CC010DB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12</a:t>
            </a:fld>
            <a:endParaRPr lang="nn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502FB9B-FF44-2EF7-71F9-5C3B97E1D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98" y="1532899"/>
            <a:ext cx="5055708" cy="1406071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9CC88B3D-8024-AAE4-D89A-013CEDC74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7326" y="3050909"/>
            <a:ext cx="4165814" cy="254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6741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EAC9B3A-8EFB-1DAE-B02F-6E698F323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n-NO" dirty="0"/>
              <a:t>Oppdatert februar 2023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5C86A68-1D51-CCB3-2BEA-1028A25F5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Leksjon 2: Snakk med de sittende tillitsvalgte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49D5D6C-BFF3-05B6-D1AC-73CC010DB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13</a:t>
            </a:fld>
            <a:endParaRPr lang="nn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A0F8559-CEEB-97CF-F4D9-F5551C1F1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30" y="1194017"/>
            <a:ext cx="5996864" cy="3806573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F2F15DC0-4F20-E9AF-C560-CD8484632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252" y="0"/>
            <a:ext cx="3130711" cy="293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3000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ED657E0F-FB48-B86E-6691-E1E920A53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767" y="1193533"/>
            <a:ext cx="6026644" cy="4251832"/>
          </a:xfr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EAC9B3A-8EFB-1DAE-B02F-6E698F323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n-NO" dirty="0"/>
              <a:t>Oppdatert februar 2023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5C86A68-1D51-CCB3-2BEA-1028A25F5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Leksjon 2: Snakk med de sittende tillitsvalgte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49D5D6C-BFF3-05B6-D1AC-73CC010DB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14</a:t>
            </a:fld>
            <a:endParaRPr lang="nn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17052D71-1B53-2835-EF9A-4E991F450943}"/>
              </a:ext>
            </a:extLst>
          </p:cNvPr>
          <p:cNvSpPr txBox="1"/>
          <p:nvPr/>
        </p:nvSpPr>
        <p:spPr>
          <a:xfrm>
            <a:off x="755583" y="5616582"/>
            <a:ext cx="5888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nb-NO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Organisasjonshåndboka, del 2 </a:t>
            </a:r>
            <a:r>
              <a:rPr lang="nb-NO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beskrivelse av verv</a:t>
            </a:r>
          </a:p>
        </p:txBody>
      </p:sp>
    </p:spTree>
    <p:extLst>
      <p:ext uri="{BB962C8B-B14F-4D97-AF65-F5344CB8AC3E}">
        <p14:creationId xmlns:p14="http://schemas.microsoft.com/office/powerpoint/2010/main" val="289368790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EAC9B3A-8EFB-1DAE-B02F-6E698F323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n-NO" dirty="0"/>
              <a:t>Oppdatert februar 2023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5C86A68-1D51-CCB3-2BEA-1028A25F5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Leksjon 2: Snakk med de sittende tillitsvalgte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49D5D6C-BFF3-05B6-D1AC-73CC010DB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15</a:t>
            </a:fld>
            <a:endParaRPr lang="nn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9B1EE9D-3295-C6B8-D3CA-300A4DF64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98" y="1376413"/>
            <a:ext cx="6433567" cy="306079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FD0B8FCA-6D0A-393C-4CD1-AEDBAA709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20" y="4139221"/>
            <a:ext cx="6776185" cy="202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0823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EAC9B3A-8EFB-1DAE-B02F-6E698F323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n-NO" dirty="0"/>
              <a:t>Oppdatert februar 2023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5C86A68-1D51-CCB3-2BEA-1028A25F5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Leksjon 2: Snakk med de sittende tillitsvalgte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49D5D6C-BFF3-05B6-D1AC-73CC010DB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16</a:t>
            </a:fld>
            <a:endParaRPr lang="nn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DED5AE3A-1E71-4301-E5E0-2D0C45E15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98" y="1285617"/>
            <a:ext cx="5858423" cy="3708338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D1A5F484-0779-C200-3BC0-F49F6E165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941" y="4460365"/>
            <a:ext cx="3067208" cy="188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3350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EAC9B3A-8EFB-1DAE-B02F-6E698F323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n-NO" dirty="0"/>
              <a:t>Oppdatert februar 2023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5C86A68-1D51-CCB3-2BEA-1028A25F5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Leksjon 2: Snakk med de sittende tillitsvalgte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49D5D6C-BFF3-05B6-D1AC-73CC010DB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17</a:t>
            </a:fld>
            <a:endParaRPr lang="nn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C007D7F-6D6D-6F50-9626-DCCBCF308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55" y="1684421"/>
            <a:ext cx="6334639" cy="1613065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C397302B-68CD-D648-4698-ED7BB7E1F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43" y="3297486"/>
            <a:ext cx="5601903" cy="261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0096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" y="2259407"/>
            <a:ext cx="8691437" cy="1470025"/>
          </a:xfrm>
        </p:spPr>
        <p:txBody>
          <a:bodyPr>
            <a:normAutofit/>
          </a:bodyPr>
          <a:lstStyle/>
          <a:p>
            <a:pPr algn="ctr"/>
            <a:r>
              <a:rPr lang="nn-NO" dirty="0"/>
              <a:t>Leksjon 3:</a:t>
            </a:r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1351116" y="3948544"/>
            <a:ext cx="6400800" cy="1089667"/>
          </a:xfrm>
        </p:spPr>
        <p:txBody>
          <a:bodyPr/>
          <a:lstStyle/>
          <a:p>
            <a:pPr algn="ctr"/>
            <a:r>
              <a:rPr lang="nn-NO" dirty="0"/>
              <a:t>Finn kandidatene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n-NO" dirty="0"/>
              <a:t>Oppdatert februar 2023</a:t>
            </a:r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Leksjon 3: Finn kandidatene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18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59346534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EAC9B3A-8EFB-1DAE-B02F-6E698F323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n-NO" dirty="0"/>
              <a:t>Oppdatert februar 2023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5C86A68-1D51-CCB3-2BEA-1028A25F5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Leksjon 3: Finn kandidatene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49D5D6C-BFF3-05B6-D1AC-73CC010DB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19</a:t>
            </a:fld>
            <a:endParaRPr lang="nn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3286E6C-951E-3FC3-2E1F-AABA2723E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58" y="1287486"/>
            <a:ext cx="6666300" cy="2383589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99A4D86C-C6D8-36D1-52C7-F2D286C4B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897" y="3241336"/>
            <a:ext cx="3511730" cy="276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4412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n-NO" dirty="0"/>
              <a:t>Oppdatert februar 2023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Kurs i valgkomitearbeid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2</a:t>
            </a:fld>
            <a:endParaRPr lang="nn-NO"/>
          </a:p>
        </p:txBody>
      </p:sp>
      <p:sp>
        <p:nvSpPr>
          <p:cNvPr id="7" name="AutoShape 4" descr="Bilderesultat for SNAKKE I TELEFO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8" name="AutoShape 6" descr="Bilderesultat for SNAKKE I TELEFON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9" name="AutoShape 8" descr="data:image/png;base64,iVBORw0KGgoAAAANSUhEUgAAAKAAAACkCAMAAAAngNUJAAACQFBMVEX//////wAAAAD/xAD/0QD/xwD/zAD/igD/2QD/1AD/2wD/+gBixNz/8gD/4AD/wgD/6wCIdKxwW5neOAgTAHz/hgD/AAD/owD/7AD/5wD/ygD/3wD/gQD/8wD/pgD/+wD/JwD/8Ofn5+etra3/lgDQ0ND/vAD/uIT//5n/nQD/sADlaAflOgj/5+dlGgT/tgD/mkJHsNEpmMT//1hVudYmS1Q9p8zdJwD//27aAAB+abNERET/o1gwMDDm5ub/7Nd8fHy8vLwhksEAhbr/eQD//4Fvb2//1LhQUFD/38v//0LhUAiHIgX/lTOlpaXxu7T/z66NjY0aGhrme2szAAHoiQb/qmf/0p7319P//17/nkxlZWV8AABVFQMnAAFSQ3CtAAAAd7Pvoi7/s3q8mWbogwZynq2GfF8AAhQzZnMbEyr/4sEAAHD/uFn/x4K24e2yzuI3LUxjWms9LobydGvMwDvu4h7yviTtpB7FmZThZ1LvoJV+ZABOPoygV0xhTofhUUNoV1XmSin/57jpi33/0oWYXwAgIQ7EcCEAACGvo0wnIDX54jtTSnDtpJqHOCkZDzzIeQBnNwDBkwBpUJilKgZOQwDQy9z/IiJYAAE3LgDGMgd/AAP/Q0K1nYXbw8CRfaPJsW9jPDayUkIlGIDJAAhCAAMvAAJwWwCoAAaSvtucmb17sdPN6vKQ0+UAMEYNAFg+fYw3K2MPUWv/wXF/e6venkWnlQDcvwDHnV+LgACvlGm3udUUKS4ieJZOnbCu2vhiAAAYp0lEQVR4nM2diX9b1ZXHpafFkhdJsS0kWdJTJctypCSVY5IIjWPLG44d147l1klIOiV2llJCaGimxGWZUMp0G6bD0ADD0rSdQguUpFsaSCntvzbnnLu8+zbJIRuHz4fI0pPe17+z3HPve7r2eO6s5Znd4U+9c7YymyE78MVEXBjOdDDLHBu+3zAONrIUB7Y4s8zIFw3xWIbwRvZzi2dmV+43k2r5kQ7ik8G3Mrz/3hMeGEZzeiU/Qvp1qMmRX8jcW8L8EguwkaUF22sLmB7xWes7DtxDwvwSBRmlQSZjKXULs/j80r2jsdtJxAMyDpk5bCKk8hI/cL/gwA5n0IPDC7LUZVQ3r8TvO+AsOPYYPToJUWgF3H+/AfNLcSXA9lPGqglxmAAz9w9wOK4UOMqXTEYFJAXjx+7fADxs4sMKB6b+TICiQJ49d+/IuA3z+HM1zPARevTk5nWP55x+5B5QGXYgE3ce+UnJhYUGG0Zmh/NnE0y9/Lny2XsKKALuCBp/vLKyMsK6v4zoYDoSDfGeRvleAvJRv3HuLNqT8PDwSSw3cRz7OqoVZlW92DDeBAffO0DO9yQ/9ebSUpxVw44omI9bNdFQ31XWl+7V2IeA+cb1J+UT18sdHeWiHggEfIZFN0x8nvxGEYbG2YV7UHzycOazReVEZ48kqgwO/h/gVnnS+rZzOgbm0so9qY+b5tOXSwEfQxvgFtRtHNf1arUKHcb+k3efr2yRpwGEA0E0P7Ow7vCuDfQ8IMY77nZfuJGwpGR+IxEN+xULJpzepvsghQJ6OR6/q7GYP6LbSsaRsk6A4RBZZ9UagWh6hedRGad5d03Fw8eKRfuz5/R0SFqnvywFGv3oqnjYSJQYYbRarWTuUixCJ1O0xz8MuolqJ6KRhcXIdn6G23n6Ua8OBGQxwpy+4yoemIV6XHQcEzYr4XQ6HSHrZIBXz69PM5tZJ8JGORoMcsQoxmJmxT7hui0+bPDLRoac/xBMACZ8KYYXSZXOocZXZ2aAbXR0VBI2ygF/MDgwQIhRisWOO0l4gDp5/Tr/cfQj8t5H3H2JQCqSIktSFSK+0dF9YIBIXm6UdcxwYGQiRu8oYR71g14gQQn64Trpg+LMrBfwmfJAjFkyloAW5+r6DKPbxxBn1q8CYMIfDhMiD8UAzlpbnvb3TxS2yJch/1YrDPAj7j50IJ4bAIPJWBKtp7KBfPAyou0GY4QfImA4jISEyIbsMgzR+1uc96+Xn98S38ISNFMZKGS63mB8o1wgDLFpICxWUz1k2SoAjs4Q3+7de8AEIQJ2hgQi87OvCn457KrfX5/v3bYVvmPIl6j6AlWqcNPI9+GH3H1w7pmC52w5nZWA5xnftWt7uruRcDcjPFKmOilFJMQSdLgjLuftf7e398IW+LDbiycgZAaq1Brj6fd4PHu4+zDCwH+RLjIvAH6EAbi72/PtbjQihIM++kEZKiURhpVk8VU63Agv9PZuwcO0VhVPQCs14CfAUSbP1T3XuDij0wiYyiFfLlk5AgUQjtjTffVq9zWGSISjK+V0Giu5FBFKDid0jMNesCfa8x2T+gX9JQC8ivEPwXXtquca89/oKAZYyksWLDMP70b3ftsjCPftm565kkhHENEkIhHGnQjfuAwC/r4tIC7lFktR4guVilDgUB4AxNy9tnfv3j/sRf81yjEG6C/DISggAH4bDmnuRduDv8WVBBZyF0K7l3//fG9v/xvt+OLSv0F/2Ac5cn6G+Lq7EXBSI/vL9MyZhAG4Ps2OQD5Pk474DCIBAFMpN0JbHPY/ARF4uR2fEX/QjIZDA+WGZ527D09fmNc4oQkQNKYjrl2VgHDI6DQCEmGaxaGFUK02hef7+y/0PvqrNmVaiT9o9sKdAEgJiu6D8zePa8KmTYCjDLC7u9lsit9BI8AYEUacCNU4LFzuB/uzpo21Jmzg8JaICj4ElAJ2d+/VDPuDAZgYlYf8STlC+wwBky0JpZffeAL4/qhpnsnV460AZ4GvHJB8EX+5MSPP/i317I8ZgDqVyW7bIdr0p+VkMuZGGFXicAL5+l8ZpwiZc+c7gA6uGHyREgJCAtjP/tikA+CevebfQS8le5wJA5wwQ8s+b/QzBw/hD5OT7fggQYgP2tFoYtDwsFmeV3XpYvgddjsCJiIwGjoSDnBCtrL3V+R7/hInY5wufB1xHoCoXyQWTvwJAbsdFFRicMb5d+CAPbEWhJl4h8fzdxKwVxtkHIPahCNfAy8mdJR8PuQLAR+0ouHEGQOw+zNHwE7dBRDyKNLlRsiH5VJHvPF3CsDLvdoyAxnSphwBh1HAaoAcHEIBU7GekCvgX04JQG/JAPynCjh6CvqJLBKqXu7k4zKTMLj54x//EQHfNQAhTxwBMYOLxOcPYQCCgAS4TwKqpx/VFUARg9ZDotkuktAg7DQIsfkKvv86euOVV/phlJOAE+NOfLQUDgEIgMQXiSWh1wuoCiqn/4cKeGNa1OnubnnEt/aNJsLeLk6IXlbGZd7aBF/Xmp6CZ1nTXulVAD1jDnz5JeArBgLCwSniywXPGFlMlZg6gb3/2Deqi2YB+kHlmD3sgL3fgm5BTyOgiTAtm6/wxYvPafP87HNjT12SSQK2agc8GWcZHAyGmYORr8vrNykoDJqpUb2U5YDpjRnTL8EOgXYr6vVSy6g6WRCGP9G0+aY8PQzyj2pzcpizV5qFJRqDuYBpTBAU0Ov/x7T95HD20ZuJkFfYhhKE4gg45FQVXpMSmgjDoU9+pA2p1aQwBmEhsQZto8lKRvKFMQARMNuV8wYTDoAkIASYCmiWGSdO05v4Wk4QEqBIlDToZy124wpgwQpIawg4xgVVvi5W5MRAa3LfZlTyeRM3Wctt4gONvd6eroBXJYwxQOBbtQ8XYwZhQYlHslnKEJ8UEDMEphushozuNkuIZz+TKBmAwRtUjAxCnBac2QjnwsEc09AkYTpi5lseknG4KgHNtZrVaBIwRGMIAGa9OUrRU9YM2IMC3tR7DMCu8pVpmhNL/eBXuKL7SkWatljzJCX9Ozg3N3f8uDY+IeJQZm/T3BfiLLhDjCH4ESBgDxSJHNYQ0fGrAl7RK14FMHFlmknIDPnO6Hoi4fcKQFlqgDAk/DcFedHEoW11lcecLIBDphDFElPkJUYK2IX+TXWFN2jSaXbfvlNlr2opGhFp2YMtfUAzDYAiCoSEPQSY/Phx9OnE0LyMs+Xj85q5skyZAMHD8UrANxAUTQJPYYguf6d+k0nIENnE+EzCZwLMQiBMG0tHjE9PRPjLOVOp+Vij8mcecAvLYybCCaVGshoIbaAEjMUwRdipdZ3OvXu34T7wX8BrtmBiXay90dLDzAbwpYwYUACTr1N42VqWial59UeVn9VA1gaG0qqAaGW9qbqPFhaUIs2tdGOGr37RAthNjMAu+aoiYarnfVJw0N5SDUkN502A+VmqgZQiNMixGiNPnUAJEZFW11AepUYrhNNshW4a/j0FfBUlzU0SZt/XWHIg05ApWYVbm0NqEOYzVAN9AdGniiLNLZq4OaO6b7rpwAel5sYMrXHOzFwBPr2SVF8FCbNGsf74fVYHJ6CNmTdPMyeYiNBvzY+bAJmHQyEs0pTDin9K+rrhv+mZM+WcDQ8sGb1x88P19fUzNwBPL2dNL+ZMlSb7Nw2xCuPa0JRm7v0KjBcK0bwsObSSytuEEPewCgi18AZf/kUfntFTXmcrVaTpZj6jqUHA2MfMfeBowJmEMdgWj9qkZ05rGoDxgNrHsEZLMX8ZUpnZP3VXvlamAsaeJqDC6uokCzNcirB0DljKbYAsh1mjZRIQV9j0U58Onj//6ZWN8ufhM2o18PX8bQxwJsZkt+oZHNPGl02xiO7V5hk1jsNxPhWBHEnRMGcBBA3L5Y3r18vlcNIZYKuAyViy6yfIMk7+FZEHGqptfhMDc4p7fgSGkZJPjsMc8PNhtAcEwrc81FlpprZ+aFz9mTJYtFzHJGBIAmZbAeZyB3NgnxOw529QgXGRzDRuoJ8njaGOxrkCi0wa50p8GBGAVg+reAcPHnzwwUcefPDgwVthlB0NAC7PYaW2jyTGMwx+koIAGwU9qgDGWgIi3yOPPPTww9u3b3/owYO3BMgkTL1Fs9IWS1ieQTbMTUnAik8CptoAon7At53ZQw9tVUYJmOxJ/UTTxue4Ro6AzSE7IHQyABhhgFkbYEokrxlw+/aHH94aoqHgyxf+KONv0haJjGzCAMQ16WKJrZjzXtARcHONPcgxQINw+8OPbMXRErDr035j/G1q4w5LbUP8OQI8oLZaoll1cHG2jxHmBKEi4kNbIBSA2e+++4qseFOrl4zlDsUKKmCcAQb9ioI9XQ5BWK/V6tlYLpc7aEF8GJKlrZsl4E/7fyLdOqX1XrLOLwFvUiiJZWZ4y4Cna3199fpm8OLFHiQkRGYPPdK+5PAyA3wK4KR2qfdRO6G05gQ1qw6A9iAE567V+o6+VK/X6qc3LjJEYQ+2l5AL6MW1/B/xGJvTnuq99J+acyaDTaxOUC8oATsloHOdOV171rNrFyDW+nYsHqSCza2tgryb6fpmPxHOkwEfutj1wshU02MGDKmAjoT1l/CNP3vmmRdrdbCXX375ILctAWaT/9XP7JXHwYjPebWXheAQAxTzkfaAgtDjOfrss1+FpKnVNy9efDrXfmhmS0hPf4fz9V/uJXNIETOfMR8xFKRuxikI8TxrdeMTDh06BN6u1XZsrq2tZZ0ON4xd+v6u4LvA+Hqfco0/McUT8xEJGJGAzpqcfkH9lF3579eYLe7YbCdg19MXLHyPul4RkVNQDigUTCuALsPx4jPWj/r3Z5450QeM9XqP81sEoBTweeFgx8Vylc8KqNYZFwkrL+yyf17ze8++VO/r64s4voV72MrXe8n1yqYxhTcDKlni6mNv3YkQ7OhX632La2uuAnplhnC+3sebjh+EfNY5MQGKIIzFWvq4Z/Oom2MwZxarzgJ6f2rJ4N5ezQVwSJmuEGDJCthaQu/pN91c8yIOh7ZsIQdnv2lxcO9jbjVmedX4fKNQG1kSayOhd63mds1512+cCOnmFRGB7woBLz3m2AsCn1q8GSC7g4JnScQAdJFwrfabSZeOfeIo5EqtauPr6vqOxcGXHnO5punRVGWlggMyS4SPu1wJ12pvQ9M+6fzxR2s7zYTs7qQ/WxLEvQZOmqYr+aW4GZAqIUlIhM4SLu58DRfQJobQrPF49MWdtbWcme/pl7dt6yUHG3zjzoFcmDf3sKKjZi21CdDdyYt9b39NXjQcGwRTP/N7tb7amgkw9+t/2UaEF6SA1mU3aU1L9eaAVgmTLQkX+3Z+WTPb8clJEZeFF8DJp00OJsBtl40MfsqtxECKmF3PAKNGlhCgQrhFQLJxss/e3gmJwo5kY9zL25gZgI+7ZDDWQPMTYgE9EFAVVAAdEevOgMKQcIfB18UERC+37WKWbaHJ58X8VihWaFI8kRmh3cu5NoDfeLuvbzEi+XoEnwC89Jibgz324i0BWc9KhUYUazfCdoDaV3YSIePLJq2A7nxz9mkoLQ+WFB/bJbR7eSuAtQE+xtkAW/T5Tks2YvmNfMzTRJYaZ8K2Cn4ZWq++ejZnBWSEl5yWE5itOszjJeCAIqEsNYIwd0uA2mso4Sa7PGIDfMrVw453U9ANl/T9GgEoJGQadjkQtgX8LUrY52WTdSugNunGt+zYYrNFdOljqjQqYdaGmK21A9TeRsDTXnZ5yQLoJBOz4w53eyiA5GMjCiWhRBSAfS6FWrWdBNhzi4CO2vKpMQ4mXEIehSKVgVCqmGs1klijcNFPCqbMgJddAYccBfQUWRDiIqaQ0CDkGkoRCXErgP9KaYLrMUkz4OU3XAGXnQcYMXlXJUy7E4KnF3d+pR0fB8TbB5OpbSrgGx63cbglYMkn08QioSA0EE2AX0dzAew7ncLrm8nvKpW6xW3IQ5rzVEIswZkkVBIl2WMJRAXw6yceQDtx4oQjYH0Ar30pgC1vkx5ymwTwm1L4cMejUDgZM0WmStYEeKJef0Ba/QOHLKkNJOn66xVB2PI27iG3WcBCR4doGAIsTYSTOaGhIvgZ/iPAdx6w2Aff+BrY7wQgjccluo0i1tMkwl/92XWMawlIEmZkFIo8SUdkwTZUxKHldG3nO5rGsb4ExjWk/7335tcNwL463ugN9usrYJ9+8pb7alFLwMYSj8KAyJNO6WWRKgYiAD7zy70nJB5Z/UvC1fX6B+9IwFqEAPm3syKfvOW6XORpEYNsPI4HuIQskxXCGEc0AL/qKVj5vqQQ1t8xA/Kvt3V2pl5vsWIJgPOuF8jo5jKfyckyDo1IZKGYRECP538VwDr7R0F80wDkH0LffEm95XhhRABqLoWGbebBa+GASpg2CIWjs5s1AjxqAHI+AfjAe+8BIQc08YU6w/b7Bk2A2qRLM3sSL3rKKGxBGOupMMBdh37BCOuCTyTLeyfe/KD+HgPsTKl8oc7Qc9qkO+DyICA6S7ySkbWQS2j2MkUiG1i4goB4VIlCFfAb2u9++zUTIOcDBcPvuxJiFgOhSx6d5KUmYCVMS0Q+NpfgvD9jbzr6CyUQHzD4jCzuNPHhzbURVw2pzEy5XUo+oFZr5mROaEZMxbKn+7iEYIes5RqGFAb4Gs1LQvz7OJIv7E+//x3nOBuiJeHjbvy0bVYg6kQo/UyIydN9KuEhjEWF7703tfGpqalf1hBwLc3xDD6/P/ic5rgwM7TMdBxzrtd0TSdB30oPBK2EioixHrqsqLxzl9kKE3j6/6OBpJRieDz+GJ//585xxtNDc6uVS+w+TBshc7NEjESyO4Cwtqvl1+qJr7aZ6uy06Qf2nObQtIrYcwWkxUwqhk6EnQphDAnr/9aC7+iL6ODaWkTyhQ2+gee05qqtGso7Ht1cjFtDISFKyAhZLhtuNvycPt2nxqHNXnqBpp2LA2mLfKTfRU0rLFsIC5NyuUGbdP1c3LwoXgz4FEIhojlZUpuYAjXrRSdux1+s7STAEPvug4UPASegvR8blyW5Ob7aNO7jdwfkhD6fqDY2QvG9+1TPjkV0c+0BTAv+7gl8/EvtxE7Cqy12pjmemc/PbupZnp+fHxOmMMy3anhY08DDUCFUEGWfGF5bJI5arX6I2X/TZUUmXm1xLZhW5DP4An6nu46kTYy1BFyJy0ThGvJAxBZRIKKOgJkaqFGtI0gDjay+GY10GnQqX2vAwpjmPDnm1mA7k7FtbiQhZwwpOhKnv1Lrc7LaaX+nDc/P8Ahw1fU2gFXNuYhLW6CtC6o+oeGA2BHFIEREn4/yM40jS2WH2aKpiMm5fNcSwRcIXHSVsKC5XZ1QCGmvoIov6kQoEEPpSjSYFkJGzCYyw4RHfGxjDQR0nqFPjLsWaZWQf79TJeTbyoQlZKdf1yWhaiEznYonNtXwRZ9zBqQv5bQHZLsdQm/oQGjImNYTuq4GpMJmFY/hGfuSBH4OnrS3pWPj2tYAWRxmOKHJzVJFsEpCT1TYuZmFVeWseMEBgReNRmEstjXOE/xryVsB5HEIhEJEu4pw/hJ+4cEwfSCsmh2Pb+sCH1r6nx8i4aBi4mvdWwOEOGRfo4xKEQNBdYsjBhlELGbwIGiHE3gseYV+gXKxIz7ltiq2NUCxK2NUEZHvwqQy+sMlxlcNG7630jH1DPl8xXhHpgGTj9XV1dsAhFkUiVgyIlEiBg0GO5WFjuNJ+aLVMnzuq2zu6STjlgE9K6z7iqqEgQE7ox3NyByVjuQLJOLxjh++CmMJ3nk+eFuAoj8M+MT+bgGTjA6gQbOZ8GibuArIV/khI4EOpnD89gBZ99VRjvp8LRDdLGBVzxetgHw/NljkthKfG9BzmG2/WqlKxK0xDgTMeFRbqrjl3vCQwTLuFIS3BuhZ2U+b6HboJZ+xkV9AxKOzWeEIL6pj8h4+Yux1oeHd8vO3C+jJ52cJsVgMKHsNyj3zXE2lg9wAvHimo4ETwcK4QmgvNLcK6KHdhaiNRR0URndIn4kuitt64A51cprqVP5uBxAczWIxUeGCqOaGJul8VciNTPG6sn/imDuf+5XaNogYi/E4jGlRG6KLRZlvdR2yrDj8A/XTCvbQEzb5+fhYLNJeocVEgJ3cjTNqvBioFHETx3i+Yfk0NQ7vECDYgSW+L3ulVIoqJA6Gr5ZKJawrI0tWOjI3QPdr3Vuy/MklcnW8XKlULYqpmpYqFdoA89jwf7h8ksMYQiF4e3xgC/THASgrWTOoq5kRqLDnyLOt/4DAnCNgyynnFq2Rzzdm5fa18Y6ianxf/kxmdqTdn2Bw1NB1gf3Wbf8ImfhLAdyW6MmlLW1W7FRs7hyfsJVh1Z50TAgXW7Z7ueVuQvfBbISfs0rfPbPE4W3WmLthc2NfbD6PR2m4vph8nompLzafB7+UjeZcAf8fHwJ/Zst31/Q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36625"/>
            <a:ext cx="19145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0" name="AutoShape 10" descr="Bilderesultat for SNAKKE I TELEFON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3B89CF40-8F4D-0C7A-E7A0-049BDC515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552" y="1580977"/>
            <a:ext cx="2997354" cy="2673487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E41FFE63-3B29-00BF-BEA7-0FA4F5E8A5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574" y="1232034"/>
            <a:ext cx="5643928" cy="2196966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D0673D45-D0F3-D4A9-A14E-BBC5E4874E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3534328"/>
            <a:ext cx="5588902" cy="150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620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EAC9B3A-8EFB-1DAE-B02F-6E698F323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n-NO" dirty="0"/>
              <a:t>Oppdatert februar 2023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5C86A68-1D51-CCB3-2BEA-1028A25F5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Leksjon 3: Finn kandidatene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49D5D6C-BFF3-05B6-D1AC-73CC010DB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20</a:t>
            </a:fld>
            <a:endParaRPr lang="nn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0E58A0F2-8BAC-852B-1808-F335C1465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98" y="1302097"/>
            <a:ext cx="6488201" cy="329675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3CC09F8E-6A74-C3AE-279B-253EE97E0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3674" y="145893"/>
            <a:ext cx="2838596" cy="350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3711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EAC9B3A-8EFB-1DAE-B02F-6E698F323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n-NO" dirty="0"/>
              <a:t>Oppdatert februar 2023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5C86A68-1D51-CCB3-2BEA-1028A25F5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Leksjon 3: Finn kandidatene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49D5D6C-BFF3-05B6-D1AC-73CC010DB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21</a:t>
            </a:fld>
            <a:endParaRPr lang="nn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FA8A237-C7C6-54A4-5B76-A014CACBC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33" y="1102031"/>
            <a:ext cx="6023478" cy="354733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2BF4E0D6-72E2-BB7D-6112-C5430F7BD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813" y="4193023"/>
            <a:ext cx="3886400" cy="191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81803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EAC9B3A-8EFB-1DAE-B02F-6E698F323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n-NO" dirty="0"/>
              <a:t>Oppdatert februar 2023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5C86A68-1D51-CCB3-2BEA-1028A25F5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Leksjon 3: Finn kandidatene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49D5D6C-BFF3-05B6-D1AC-73CC010DB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22</a:t>
            </a:fld>
            <a:endParaRPr lang="nn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D3E146A-A1AE-A223-ACDD-7F8A4CB50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60" y="1194017"/>
            <a:ext cx="5820321" cy="3749194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45DBD44D-63C0-4EE6-F419-FA16A4D39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352" y="114129"/>
            <a:ext cx="3683189" cy="220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7010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EAC9B3A-8EFB-1DAE-B02F-6E698F323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n-NO" dirty="0"/>
              <a:t>Oppdatert februar 2023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5C86A68-1D51-CCB3-2BEA-1028A25F5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Leksjon 3: Finn kandidatene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49D5D6C-BFF3-05B6-D1AC-73CC010DB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23</a:t>
            </a:fld>
            <a:endParaRPr lang="nn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C7955E4-BF34-594F-9570-202A1B6AC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36" y="1194017"/>
            <a:ext cx="5878871" cy="346226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5ACCA0E3-647C-156D-2B18-20F84C51B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123" y="2925147"/>
            <a:ext cx="3054507" cy="102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1906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EAC9B3A-8EFB-1DAE-B02F-6E698F323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n-NO" dirty="0"/>
              <a:t>Oppdatert februar 2023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5C86A68-1D51-CCB3-2BEA-1028A25F5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Leksjon 3: Finn kandidatene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49D5D6C-BFF3-05B6-D1AC-73CC010DB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24</a:t>
            </a:fld>
            <a:endParaRPr lang="nn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70297D5-8911-7A66-D07D-C36BAB785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03" y="1431351"/>
            <a:ext cx="5947208" cy="2195387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4E7DE05C-30DC-D5D6-BDE1-CC92E889F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438" y="3846812"/>
            <a:ext cx="4026107" cy="197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08613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EAC9B3A-8EFB-1DAE-B02F-6E698F323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n-NO" dirty="0"/>
              <a:t>Oppdatert februar 2023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5C86A68-1D51-CCB3-2BEA-1028A25F5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Leksjon 3: Finn kandidatene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49D5D6C-BFF3-05B6-D1AC-73CC010DB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25</a:t>
            </a:fld>
            <a:endParaRPr lang="nn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DBDDD2F-142A-14B2-FD0A-DB4CECF4C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07" y="1194017"/>
            <a:ext cx="6027299" cy="407100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2964EFB5-9DA4-BC3B-E21D-9369A451C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448" y="5232161"/>
            <a:ext cx="2463927" cy="86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10191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A96CFA-F87B-61D6-B7AE-A8E9E25C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EAC9B3A-8EFB-1DAE-B02F-6E698F323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n-NO" dirty="0"/>
              <a:t>Oppdatert februar 2023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5C86A68-1D51-CCB3-2BEA-1028A25F5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Leksjon 3: Finn kandidatene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49D5D6C-BFF3-05B6-D1AC-73CC010DB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26</a:t>
            </a:fld>
            <a:endParaRPr lang="nn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E974C56-45CB-3A87-DABD-79C7C22B6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98" y="1194017"/>
            <a:ext cx="5789426" cy="5036509"/>
          </a:xfrm>
          <a:prstGeom prst="rect">
            <a:avLst/>
          </a:prstGeom>
        </p:spPr>
      </p:pic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DC61893B-259A-BDAB-4E58-201E03649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87535" y="2500702"/>
            <a:ext cx="2965602" cy="1822544"/>
          </a:xfrm>
        </p:spPr>
      </p:pic>
    </p:spTree>
    <p:extLst>
      <p:ext uri="{BB962C8B-B14F-4D97-AF65-F5344CB8AC3E}">
        <p14:creationId xmlns:p14="http://schemas.microsoft.com/office/powerpoint/2010/main" val="3084046576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" y="2259407"/>
            <a:ext cx="8691437" cy="1470025"/>
          </a:xfrm>
        </p:spPr>
        <p:txBody>
          <a:bodyPr>
            <a:normAutofit/>
          </a:bodyPr>
          <a:lstStyle/>
          <a:p>
            <a:pPr algn="ctr"/>
            <a:r>
              <a:rPr lang="nn-NO" dirty="0"/>
              <a:t>Leksjon 4:</a:t>
            </a:r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1351116" y="3948544"/>
            <a:ext cx="6400800" cy="1089667"/>
          </a:xfrm>
        </p:spPr>
        <p:txBody>
          <a:bodyPr/>
          <a:lstStyle/>
          <a:p>
            <a:pPr algn="ctr"/>
            <a:r>
              <a:rPr lang="nn-NO" dirty="0"/>
              <a:t>Bli kjent med kandidatene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n-NO" dirty="0"/>
              <a:t>Oppdatert februar 2023</a:t>
            </a:r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Leksjon 4: Bli kjent med kandidatene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27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62802047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95F64D-B41C-143B-7BEA-500CFD67B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BD09-2991-2440-9960-75721461D5B8}" type="datetime2">
              <a:rPr lang="nn-NO" smtClean="0"/>
              <a:pPr/>
              <a:t>onsdag 22. februar 2023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C192EE5-025C-C9B2-6EDD-79C8D75EF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Leksjon 4: Bli kjent med kandidatene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524E37B-AC1A-D5F7-3312-79FB1F42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28</a:t>
            </a:fld>
            <a:endParaRPr lang="nn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4A14E0F9-F16B-96CD-EF6A-BE0488E24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69" y="1525469"/>
            <a:ext cx="6285478" cy="1698994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748271A7-A36D-FDFC-DFE5-609F6E339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918" y="3224463"/>
            <a:ext cx="2513151" cy="289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65198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95F64D-B41C-143B-7BEA-500CFD67B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BD09-2991-2440-9960-75721461D5B8}" type="datetime2">
              <a:rPr lang="nn-NO" smtClean="0"/>
              <a:pPr/>
              <a:t>onsdag 22. februar 2023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C192EE5-025C-C9B2-6EDD-79C8D75EF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Leksjon 4: Bli kjent med kandidatene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524E37B-AC1A-D5F7-3312-79FB1F42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29</a:t>
            </a:fld>
            <a:endParaRPr lang="nn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BA24659-ED71-82C7-B0E3-0682FD770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17" y="1376413"/>
            <a:ext cx="6345377" cy="3104845"/>
          </a:xfrm>
          <a:prstGeom prst="rect">
            <a:avLst/>
          </a:prstGeom>
        </p:spPr>
      </p:pic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4EAA1CB6-E39F-EA9B-9E9D-A625162748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30890" y="3677078"/>
            <a:ext cx="3627042" cy="2774864"/>
          </a:xfrm>
        </p:spPr>
      </p:pic>
    </p:spTree>
    <p:extLst>
      <p:ext uri="{BB962C8B-B14F-4D97-AF65-F5344CB8AC3E}">
        <p14:creationId xmlns:p14="http://schemas.microsoft.com/office/powerpoint/2010/main" val="253952950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2190BC-ECE8-BC43-9A6F-3314EA7D4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302" y="1235402"/>
            <a:ext cx="7203835" cy="1000533"/>
          </a:xfrm>
        </p:spPr>
        <p:txBody>
          <a:bodyPr/>
          <a:lstStyle/>
          <a:p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Kurset er delt opp i følgende seksjoner: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6156B9-F5F2-F903-CDBB-70B762B34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solidFill>
                  <a:srgbClr val="000000"/>
                </a:solidFill>
              </a:rPr>
              <a:t>Leksjon 1: Det første møtet</a:t>
            </a:r>
          </a:p>
          <a:p>
            <a:r>
              <a:rPr lang="nb-NO" dirty="0">
                <a:solidFill>
                  <a:srgbClr val="000000"/>
                </a:solidFill>
              </a:rPr>
              <a:t>Leksjon 2: Snakk med de sittende tillitsvalgte</a:t>
            </a:r>
          </a:p>
          <a:p>
            <a:r>
              <a:rPr lang="nb-NO" dirty="0">
                <a:solidFill>
                  <a:srgbClr val="000000"/>
                </a:solidFill>
              </a:rPr>
              <a:t>Leksjon 3: Finn kandidatene</a:t>
            </a:r>
          </a:p>
          <a:p>
            <a:r>
              <a:rPr lang="nb-NO" dirty="0">
                <a:solidFill>
                  <a:srgbClr val="000000"/>
                </a:solidFill>
              </a:rPr>
              <a:t>Leksjon 4: Bli kjent med kandidatene</a:t>
            </a:r>
          </a:p>
          <a:p>
            <a:r>
              <a:rPr lang="nb-NO" dirty="0">
                <a:solidFill>
                  <a:srgbClr val="000000"/>
                </a:solidFill>
              </a:rPr>
              <a:t>Leksjon 5: Innstillingen</a:t>
            </a:r>
          </a:p>
          <a:p>
            <a:r>
              <a:rPr lang="nb-NO" dirty="0">
                <a:solidFill>
                  <a:srgbClr val="000000"/>
                </a:solidFill>
              </a:rPr>
              <a:t>Leksjon 6: Årsmøtet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C89B55F-E690-CB56-5F4A-9E97529E2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n-NO" dirty="0"/>
              <a:t>Oppdatert februar 2023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D572227-C8D4-9A42-A12D-D8C22DD96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Kurs i valgkomitearbeid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DE2403-D3DA-1684-D601-F46210F09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275406743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95F64D-B41C-143B-7BEA-500CFD67B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BD09-2991-2440-9960-75721461D5B8}" type="datetime2">
              <a:rPr lang="nn-NO" smtClean="0"/>
              <a:pPr/>
              <a:t>onsdag 22. februar 2023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C192EE5-025C-C9B2-6EDD-79C8D75EF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Leksjon 4: Bli kjent med kandidatene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524E37B-AC1A-D5F7-3312-79FB1F42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30</a:t>
            </a:fld>
            <a:endParaRPr lang="nn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294BA6F-59F8-0819-D3F6-1632D7871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47" y="1402313"/>
            <a:ext cx="5582651" cy="4489908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4E090774-5B0B-C2C5-409D-8EBDFEE1E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824" y="73950"/>
            <a:ext cx="2613013" cy="265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60308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F1CF9A-BD83-27A6-F414-6217113E2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30EC50E9-09D6-2263-2F24-9A41EDFE3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7825" y="1318245"/>
            <a:ext cx="5946586" cy="2591070"/>
          </a:xfr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95F64D-B41C-143B-7BEA-500CFD67B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BD09-2991-2440-9960-75721461D5B8}" type="datetime2">
              <a:rPr lang="nn-NO" smtClean="0"/>
              <a:pPr/>
              <a:t>onsdag 22. februar 2023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C192EE5-025C-C9B2-6EDD-79C8D75EF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Leksjon 4: Bli kjent med kandidatene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524E37B-AC1A-D5F7-3312-79FB1F42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31</a:t>
            </a:fld>
            <a:endParaRPr lang="nn-NO"/>
          </a:p>
        </p:txBody>
      </p:sp>
      <p:pic>
        <p:nvPicPr>
          <p:cNvPr id="10" name="Bilde 9">
            <a:hlinkClick r:id="rId3"/>
            <a:extLst>
              <a:ext uri="{FF2B5EF4-FFF2-40B4-BE49-F238E27FC236}">
                <a16:creationId xmlns:a16="http://schemas.microsoft.com/office/drawing/2014/main" id="{68D08A31-2B1B-7730-BD67-67B10AB00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08" y="4207593"/>
            <a:ext cx="5630045" cy="433080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3DB7F3A8-248C-CF55-74E4-3648BB8327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8377" y="1194017"/>
            <a:ext cx="2796381" cy="321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80961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" y="2259407"/>
            <a:ext cx="8691437" cy="1470025"/>
          </a:xfrm>
        </p:spPr>
        <p:txBody>
          <a:bodyPr>
            <a:normAutofit/>
          </a:bodyPr>
          <a:lstStyle/>
          <a:p>
            <a:pPr algn="ctr"/>
            <a:r>
              <a:rPr lang="nn-NO" dirty="0"/>
              <a:t>Leksjon 5:</a:t>
            </a:r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1351116" y="3948544"/>
            <a:ext cx="6400800" cy="1089667"/>
          </a:xfrm>
        </p:spPr>
        <p:txBody>
          <a:bodyPr/>
          <a:lstStyle/>
          <a:p>
            <a:pPr algn="ctr"/>
            <a:r>
              <a:rPr lang="nn-NO" dirty="0"/>
              <a:t>Innstillingen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n-NO" dirty="0"/>
              <a:t>Oppdatert februar 2023</a:t>
            </a:r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Leksjon 5: Innstillingen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32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318702138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D1E49C4-9667-DF70-C53F-63FD25BDC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n-NO" dirty="0"/>
              <a:t>Oppdatert februar 2023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24DB8C1-491D-FB5F-38A8-7907AB8C5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Leksjon 5: Innstillingen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899025E-4BCA-DE57-4BA7-26C6FEEE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33</a:t>
            </a:fld>
            <a:endParaRPr lang="nn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3069FB1-9D40-75DD-FDCC-E9DE51E9E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80" y="1734334"/>
            <a:ext cx="6482056" cy="1329867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92138D2C-13F0-F1DE-E0EF-5CE5F2010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740" y="3429000"/>
            <a:ext cx="3054507" cy="271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71254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D1E49C4-9667-DF70-C53F-63FD25BDC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n-NO" dirty="0"/>
              <a:t>Oppdatert februar 2023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24DB8C1-491D-FB5F-38A8-7907AB8C5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Leksjon 5: Innstillingen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899025E-4BCA-DE57-4BA7-26C6FEEE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34</a:t>
            </a:fld>
            <a:endParaRPr lang="nn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93AF94B-4093-A70F-15C8-07F650E50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1" y="1231031"/>
            <a:ext cx="5064244" cy="4821769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94853F2F-6D55-F615-61DD-EF617AFDE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276" y="1115528"/>
            <a:ext cx="3384724" cy="265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79133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D1E49C4-9667-DF70-C53F-63FD25BDC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n-NO" dirty="0"/>
              <a:t>Oppdatert februar 2023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24DB8C1-491D-FB5F-38A8-7907AB8C5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Leksjon 5: Innstillingen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899025E-4BCA-DE57-4BA7-26C6FEEE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35</a:t>
            </a:fld>
            <a:endParaRPr lang="nn-NO"/>
          </a:p>
        </p:txBody>
      </p:sp>
      <p:pic>
        <p:nvPicPr>
          <p:cNvPr id="8" name="Bilde 7">
            <a:hlinkClick r:id="rId2"/>
            <a:extLst>
              <a:ext uri="{FF2B5EF4-FFF2-40B4-BE49-F238E27FC236}">
                <a16:creationId xmlns:a16="http://schemas.microsoft.com/office/drawing/2014/main" id="{64F5BDE7-347A-D6FB-8282-4D5A4B951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11" y="1341590"/>
            <a:ext cx="5639669" cy="417482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1BCF887E-0DDB-DFF3-5FC4-5D44E0E39A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7015" y="1065328"/>
            <a:ext cx="3314870" cy="262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19796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D1E49C4-9667-DF70-C53F-63FD25BDC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n-NO" dirty="0"/>
              <a:t>Oppdatert februar 2023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24DB8C1-491D-FB5F-38A8-7907AB8C5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Leksjon 5: Innstillingen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899025E-4BCA-DE57-4BA7-26C6FEEE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36</a:t>
            </a:fld>
            <a:endParaRPr lang="nn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06EA63CA-6412-631E-23B6-D46F29D59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63" y="1495146"/>
            <a:ext cx="5544415" cy="2487494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FECAAF5D-55C5-8E68-CAD0-556B596D9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527" y="3627327"/>
            <a:ext cx="2844946" cy="233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01377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D1E49C4-9667-DF70-C53F-63FD25BDC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n-NO" dirty="0"/>
              <a:t>Oppdatert februar 2023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24DB8C1-491D-FB5F-38A8-7907AB8C5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Leksjon 5: Innstillingen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899025E-4BCA-DE57-4BA7-26C6FEEE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37</a:t>
            </a:fld>
            <a:endParaRPr lang="nn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2F8C9CF-5976-B9AA-D807-A3AA19D7A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98" y="1138257"/>
            <a:ext cx="5633319" cy="4525726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DB00795F-EF02-03FA-5D1F-1838EAD18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438" y="2070030"/>
            <a:ext cx="2940399" cy="250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48745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D1E49C4-9667-DF70-C53F-63FD25BDC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n-NO" dirty="0"/>
              <a:t>Oppdatert februar 2023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24DB8C1-491D-FB5F-38A8-7907AB8C5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Leksjon 5: Innstillingen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899025E-4BCA-DE57-4BA7-26C6FEEE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38</a:t>
            </a:fld>
            <a:endParaRPr lang="nn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8F7F036-4FEF-6CB3-A4C6-19FC65278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21" y="1393365"/>
            <a:ext cx="5934690" cy="2659828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A223E775-8478-D554-EFC1-6FEDB20C0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419" y="3848308"/>
            <a:ext cx="3162463" cy="260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69061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D1E49C4-9667-DF70-C53F-63FD25BDC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n-NO" dirty="0"/>
              <a:t>Oppdatert februar 2023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24DB8C1-491D-FB5F-38A8-7907AB8C5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Leksjon 5: Innstillingen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899025E-4BCA-DE57-4BA7-26C6FEEE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39</a:t>
            </a:fld>
            <a:endParaRPr lang="nn-NO"/>
          </a:p>
        </p:txBody>
      </p:sp>
      <p:pic>
        <p:nvPicPr>
          <p:cNvPr id="8" name="Bilde 7">
            <a:hlinkClick r:id="rId2"/>
            <a:extLst>
              <a:ext uri="{FF2B5EF4-FFF2-40B4-BE49-F238E27FC236}">
                <a16:creationId xmlns:a16="http://schemas.microsoft.com/office/drawing/2014/main" id="{C0B95DA4-35CE-AEE9-1A8E-9065A389A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53" y="1396168"/>
            <a:ext cx="4914104" cy="1308531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8AC20998-0F30-5B10-7FE1-EE09A7895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153" y="3021312"/>
            <a:ext cx="5267205" cy="288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5185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" y="2259407"/>
            <a:ext cx="8691437" cy="1470025"/>
          </a:xfrm>
        </p:spPr>
        <p:txBody>
          <a:bodyPr>
            <a:normAutofit/>
          </a:bodyPr>
          <a:lstStyle/>
          <a:p>
            <a:pPr algn="ctr"/>
            <a:r>
              <a:rPr lang="nn-NO" dirty="0"/>
              <a:t>Leksjon 1:</a:t>
            </a:r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1351116" y="3948544"/>
            <a:ext cx="6400800" cy="1089667"/>
          </a:xfrm>
        </p:spPr>
        <p:txBody>
          <a:bodyPr/>
          <a:lstStyle/>
          <a:p>
            <a:pPr algn="ctr"/>
            <a:r>
              <a:rPr lang="nn-NO" dirty="0"/>
              <a:t>Det første møtet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n-NO" dirty="0"/>
              <a:t>Oppdatert februar 2023</a:t>
            </a:r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4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396355966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" y="2259407"/>
            <a:ext cx="8691437" cy="1470025"/>
          </a:xfrm>
        </p:spPr>
        <p:txBody>
          <a:bodyPr>
            <a:normAutofit/>
          </a:bodyPr>
          <a:lstStyle/>
          <a:p>
            <a:pPr algn="ctr"/>
            <a:r>
              <a:rPr lang="nn-NO" dirty="0"/>
              <a:t>Leksjon 6:</a:t>
            </a:r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1351116" y="3948544"/>
            <a:ext cx="6400800" cy="1089667"/>
          </a:xfrm>
        </p:spPr>
        <p:txBody>
          <a:bodyPr/>
          <a:lstStyle/>
          <a:p>
            <a:pPr algn="ctr"/>
            <a:r>
              <a:rPr lang="nn-NO" dirty="0"/>
              <a:t>Årsmøtet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n-NO" dirty="0"/>
              <a:t>Oppdatert februar 2023</a:t>
            </a:r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Leksjon 6: Årsmøtet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40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431294815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4EBCA78-1EA2-903B-AC9E-951EB47AF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n-NO" dirty="0"/>
              <a:t>Oppdatert februar 2023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D3CB909-CC51-AE20-1BC9-43C7A8E51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Leksjon 6: Årsmøtet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13E7024-2226-8A23-7F62-23ACCB864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41</a:t>
            </a:fld>
            <a:endParaRPr lang="nn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9B4C211-5486-9059-939F-DADA3201C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83" y="1908380"/>
            <a:ext cx="6248770" cy="1357056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D1EFC6EA-7D8D-0276-938C-834CB0396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821" y="3806116"/>
            <a:ext cx="2819545" cy="155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32745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FA74666-02EF-8C6A-8AF5-F1A124012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n-NO" dirty="0"/>
              <a:t>Oppdatert februar 2023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77EF55F-0E2E-BF21-87DF-DED8BF535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Leksjon 6: Årsmøtet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05C5F56-15BC-D93B-D867-247B63EC9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42</a:t>
            </a:fld>
            <a:endParaRPr lang="nn-NO"/>
          </a:p>
        </p:txBody>
      </p:sp>
      <p:pic>
        <p:nvPicPr>
          <p:cNvPr id="8" name="Bilde 7">
            <a:hlinkClick r:id="rId2"/>
            <a:extLst>
              <a:ext uri="{FF2B5EF4-FFF2-40B4-BE49-F238E27FC236}">
                <a16:creationId xmlns:a16="http://schemas.microsoft.com/office/drawing/2014/main" id="{2B9B467B-B2A9-C4E2-149F-89F7E5DF9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44" y="1511801"/>
            <a:ext cx="6051148" cy="2568126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EADFBEDD-D6E4-4374-4626-5CB2F8F6D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808" y="3840064"/>
            <a:ext cx="2733884" cy="226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01998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FA74666-02EF-8C6A-8AF5-F1A124012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n-NO" dirty="0"/>
              <a:t>Oppdatert februar 2023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77EF55F-0E2E-BF21-87DF-DED8BF535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Leksjon 6: Årsmøtet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05C5F56-15BC-D93B-D867-247B63EC9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43</a:t>
            </a:fld>
            <a:endParaRPr lang="nn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2B86A3F6-D118-6E50-2E78-B63A7C324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08" y="1694047"/>
            <a:ext cx="5940303" cy="147881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310CBB1C-23A8-A09D-68C2-E8CF7C1AE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698" y="3429000"/>
            <a:ext cx="5261910" cy="2422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19649001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FA74666-02EF-8C6A-8AF5-F1A124012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n-NO" dirty="0"/>
              <a:t>Oppdatert februar 2023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77EF55F-0E2E-BF21-87DF-DED8BF535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Leksjon 6: Årsmøtet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05C5F56-15BC-D93B-D867-247B63EC9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44</a:t>
            </a:fld>
            <a:endParaRPr lang="nn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A407E8E9-648A-4FEF-73A9-DDA9D4A12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57" y="1530418"/>
            <a:ext cx="5723948" cy="3251202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3C3C592F-DAB5-293C-560C-DA71B0B25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659" y="0"/>
            <a:ext cx="2775093" cy="261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36302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FA74666-02EF-8C6A-8AF5-F1A124012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n-NO" dirty="0"/>
              <a:t>Oppdatert februar 2023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77EF55F-0E2E-BF21-87DF-DED8BF535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Leksjon 6: Årsmøtet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05C5F56-15BC-D93B-D867-247B63EC9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45</a:t>
            </a:fld>
            <a:endParaRPr lang="nn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46AE6F4-B032-AE3B-54FA-61EE83D0B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37" y="1511802"/>
            <a:ext cx="5931374" cy="294726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6FA35D95-26B0-BB0D-BD2C-CAB183147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907" y="4074746"/>
            <a:ext cx="2985335" cy="180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66896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FA74666-02EF-8C6A-8AF5-F1A124012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n-NO" dirty="0"/>
              <a:t>Oppdatert februar 2023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77EF55F-0E2E-BF21-87DF-DED8BF535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Leksjon 6: Årsmøtet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05C5F56-15BC-D93B-D867-247B63EC9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46</a:t>
            </a:fld>
            <a:endParaRPr lang="nn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4269CED-8DD3-C2EB-11B1-D15E8821A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98" y="1570151"/>
            <a:ext cx="5875579" cy="1858849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01B18824-8479-2626-80FF-BEDCA8EBE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406" y="3440158"/>
            <a:ext cx="3093583" cy="253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55304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>
            <a:extLst>
              <a:ext uri="{FF2B5EF4-FFF2-40B4-BE49-F238E27FC236}">
                <a16:creationId xmlns:a16="http://schemas.microsoft.com/office/drawing/2014/main" id="{335C0F28-1BBE-2F5D-CEA2-E64D3D509E2F}"/>
              </a:ext>
            </a:extLst>
          </p:cNvPr>
          <p:cNvSpPr/>
          <p:nvPr/>
        </p:nvSpPr>
        <p:spPr>
          <a:xfrm>
            <a:off x="5409398" y="3412420"/>
            <a:ext cx="606391" cy="449718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E661E45-29C7-E7FB-BB68-20ED5A7D1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2216" y="1843735"/>
            <a:ext cx="7495743" cy="1470025"/>
          </a:xfrm>
        </p:spPr>
        <p:txBody>
          <a:bodyPr/>
          <a:lstStyle/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oppmerksomheten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992AC06-2FC8-CD75-D9F3-7911F19DF3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354703"/>
            <a:ext cx="6400800" cy="1752600"/>
          </a:xfrm>
        </p:spPr>
        <p:txBody>
          <a:bodyPr/>
          <a:lstStyle/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Valgfri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quiz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finner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du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å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trykke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/>
              <a:t> 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B31ACF7-6C6D-5C38-8BC4-B47F624E19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8377" y="6451942"/>
            <a:ext cx="196046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n-NO" dirty="0"/>
              <a:t>Oppdatert februar 2023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DF7F89F-09ED-F9A0-C08B-DECB5994E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7206" y="6451942"/>
            <a:ext cx="5267205" cy="365125"/>
          </a:xfrm>
        </p:spPr>
        <p:txBody>
          <a:bodyPr/>
          <a:lstStyle/>
          <a:p>
            <a:r>
              <a:rPr lang="nn-NO" dirty="0"/>
              <a:t>Kurs i valgkomitearbeid, LHL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FB5803-DBDB-C249-A44D-A429D7140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3137" y="6451942"/>
            <a:ext cx="4907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26C7334-033F-3640-8EC4-D366BF57E853}" type="slidenum">
              <a:rPr lang="nn-NO" smtClean="0"/>
              <a:pPr>
                <a:spcAft>
                  <a:spcPts val="600"/>
                </a:spcAft>
              </a:pPr>
              <a:t>47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0874122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n-NO" dirty="0"/>
              <a:t>Oppdatert februar 2023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Leksjon 1: Det første møtet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5</a:t>
            </a:fld>
            <a:endParaRPr lang="nn-NO"/>
          </a:p>
        </p:txBody>
      </p:sp>
      <p:sp>
        <p:nvSpPr>
          <p:cNvPr id="7" name="AutoShape 4" descr="Bilderesultat for SNAKKE I TELEFO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8" name="AutoShape 6" descr="Bilderesultat for SNAKKE I TELEFON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9" name="AutoShape 8" descr="data:image/png;base64,iVBORw0KGgoAAAANSUhEUgAAAKAAAACkCAMAAAAngNUJAAACQFBMVEX//////wAAAAD/xAD/0QD/xwD/zAD/igD/2QD/1AD/2wD/+gBixNz/8gD/4AD/wgD/6wCIdKxwW5neOAgTAHz/hgD/AAD/owD/7AD/5wD/ygD/3wD/gQD/8wD/pgD/+wD/JwD/8Ofn5+etra3/lgDQ0ND/vAD/uIT//5n/nQD/sADlaAflOgj/5+dlGgT/tgD/mkJHsNEpmMT//1hVudYmS1Q9p8zdJwD//27aAAB+abNERET/o1gwMDDm5ub/7Nd8fHy8vLwhksEAhbr/eQD//4Fvb2//1LhQUFD/38v//0LhUAiHIgX/lTOlpaXxu7T/z66NjY0aGhrme2szAAHoiQb/qmf/0p7319P//17/nkxlZWV8AABVFQMnAAFSQ3CtAAAAd7Pvoi7/s3q8mWbogwZynq2GfF8AAhQzZnMbEyr/4sEAAHD/uFn/x4K24e2yzuI3LUxjWms9LobydGvMwDvu4h7yviTtpB7FmZThZ1LvoJV+ZABOPoygV0xhTofhUUNoV1XmSin/57jpi33/0oWYXwAgIQ7EcCEAACGvo0wnIDX54jtTSnDtpJqHOCkZDzzIeQBnNwDBkwBpUJilKgZOQwDQy9z/IiJYAAE3LgDGMgd/AAP/Q0K1nYXbw8CRfaPJsW9jPDayUkIlGIDJAAhCAAMvAAJwWwCoAAaSvtucmb17sdPN6vKQ0+UAMEYNAFg+fYw3K2MPUWv/wXF/e6venkWnlQDcvwDHnV+LgACvlGm3udUUKS4ieJZOnbCu2vhiAAAYp0lEQVR4nM2diX9b1ZXHpafFkhdJsS0kWdJTJctypCSVY5IIjWPLG44d147l1klIOiV2llJCaGimxGWZUMp0G6bD0ADD0rSdQguUpFsaSCntvzbnnLu8+zbJIRuHz4fI0pPe17+z3HPve7r2eO6s5Znd4U+9c7YymyE78MVEXBjOdDDLHBu+3zAONrIUB7Y4s8zIFw3xWIbwRvZzi2dmV+43k2r5kQ7ik8G3Mrz/3hMeGEZzeiU/Qvp1qMmRX8jcW8L8EguwkaUF22sLmB7xWes7DtxDwvwSBRmlQSZjKXULs/j80r2jsdtJxAMyDpk5bCKk8hI/cL/gwA5n0IPDC7LUZVQ3r8TvO+AsOPYYPToJUWgF3H+/AfNLcSXA9lPGqglxmAAz9w9wOK4UOMqXTEYFJAXjx+7fADxs4sMKB6b+TICiQJ49d+/IuA3z+HM1zPARevTk5nWP55x+5B5QGXYgE3ce+UnJhYUGG0Zmh/NnE0y9/Lny2XsKKALuCBp/vLKyMsK6v4zoYDoSDfGeRvleAvJRv3HuLNqT8PDwSSw3cRz7OqoVZlW92DDeBAffO0DO9yQ/9ebSUpxVw44omI9bNdFQ31XWl+7V2IeA+cb1J+UT18sdHeWiHggEfIZFN0x8nvxGEYbG2YV7UHzycOazReVEZ48kqgwO/h/gVnnS+rZzOgbm0so9qY+b5tOXSwEfQxvgFtRtHNf1arUKHcb+k3efr2yRpwGEA0E0P7Ow7vCuDfQ8IMY77nZfuJGwpGR+IxEN+xULJpzepvsghQJ6OR6/q7GYP6LbSsaRsk6A4RBZZ9UagWh6hedRGad5d03Fw8eKRfuz5/R0SFqnvywFGv3oqnjYSJQYYbRarWTuUixCJ1O0xz8MuolqJ6KRhcXIdn6G23n6Ua8OBGQxwpy+4yoemIV6XHQcEzYr4XQ6HSHrZIBXz69PM5tZJ8JGORoMcsQoxmJmxT7hui0+bPDLRoac/xBMACZ8KYYXSZXOocZXZ2aAbXR0VBI2ygF/MDgwQIhRisWOO0l4gDp5/Tr/cfQj8t5H3H2JQCqSIktSFSK+0dF9YIBIXm6UdcxwYGQiRu8oYR71g14gQQn64Trpg+LMrBfwmfJAjFkyloAW5+r6DKPbxxBn1q8CYMIfDhMiD8UAzlpbnvb3TxS2yJch/1YrDPAj7j50IJ4bAIPJWBKtp7KBfPAyou0GY4QfImA4jISEyIbsMgzR+1uc96+Xn98S38ISNFMZKGS63mB8o1wgDLFpICxWUz1k2SoAjs4Q3+7de8AEIQJ2hgQi87OvCn457KrfX5/v3bYVvmPIl6j6AlWqcNPI9+GH3H1w7pmC52w5nZWA5xnftWt7uruRcDcjPFKmOilFJMQSdLgjLuftf7e398IW+LDbiycgZAaq1Brj6fd4PHu4+zDCwH+RLjIvAH6EAbi72/PtbjQihIM++kEZKiURhpVk8VU63Agv9PZuwcO0VhVPQCs14CfAUSbP1T3XuDij0wiYyiFfLlk5AgUQjtjTffVq9zWGSISjK+V0Giu5FBFKDid0jMNesCfa8x2T+gX9JQC8ivEPwXXtquca89/oKAZYyksWLDMP70b3ftsjCPftm565kkhHENEkIhHGnQjfuAwC/r4tIC7lFktR4guVilDgUB4AxNy9tnfv3j/sRf81yjEG6C/DISggAH4bDmnuRduDv8WVBBZyF0K7l3//fG9v/xvt+OLSv0F/2Ac5cn6G+Lq7EXBSI/vL9MyZhAG4Ps2OQD5Pk474DCIBAFMpN0JbHPY/ARF4uR2fEX/QjIZDA+WGZ527D09fmNc4oQkQNKYjrl2VgHDI6DQCEmGaxaGFUK02hef7+y/0PvqrNmVaiT9o9sKdAEgJiu6D8zePa8KmTYCjDLC7u9lsit9BI8AYEUacCNU4LFzuB/uzpo21Jmzg8JaICj4ElAJ2d+/VDPuDAZgYlYf8STlC+wwBky0JpZffeAL4/qhpnsnV460AZ4GvHJB8EX+5MSPP/i317I8ZgDqVyW7bIdr0p+VkMuZGGFXicAL5+l8ZpwiZc+c7gA6uGHyREgJCAtjP/tikA+CevebfQS8le5wJA5wwQ8s+b/QzBw/hD5OT7fggQYgP2tFoYtDwsFmeV3XpYvgddjsCJiIwGjoSDnBCtrL3V+R7/hInY5wufB1xHoCoXyQWTvwJAbsdFFRicMb5d+CAPbEWhJl4h8fzdxKwVxtkHIPahCNfAy8mdJR8PuQLAR+0ouHEGQOw+zNHwE7dBRDyKNLlRsiH5VJHvPF3CsDLvdoyAxnSphwBh1HAaoAcHEIBU7GekCvgX04JQG/JAPynCjh6CvqJLBKqXu7k4zKTMLj54x//EQHfNQAhTxwBMYOLxOcPYQCCgAS4TwKqpx/VFUARg9ZDotkuktAg7DQIsfkKvv86euOVV/phlJOAE+NOfLQUDgEIgMQXiSWh1wuoCiqn/4cKeGNa1OnubnnEt/aNJsLeLk6IXlbGZd7aBF/Xmp6CZ1nTXulVAD1jDnz5JeArBgLCwSniywXPGFlMlZg6gb3/2Deqi2YB+kHlmD3sgL3fgm5BTyOgiTAtm6/wxYvPafP87HNjT12SSQK2agc8GWcZHAyGmYORr8vrNykoDJqpUb2U5YDpjRnTL8EOgXYr6vVSy6g6WRCGP9G0+aY8PQzyj2pzcpizV5qFJRqDuYBpTBAU0Ov/x7T95HD20ZuJkFfYhhKE4gg45FQVXpMSmgjDoU9+pA2p1aQwBmEhsQZto8lKRvKFMQARMNuV8wYTDoAkIASYCmiWGSdO05v4Wk4QEqBIlDToZy124wpgwQpIawg4xgVVvi5W5MRAa3LfZlTyeRM3Wctt4gONvd6eroBXJYwxQOBbtQ8XYwZhQYlHslnKEJ8UEDMEphushozuNkuIZz+TKBmAwRtUjAxCnBac2QjnwsEc09AkYTpi5lseknG4KgHNtZrVaBIwRGMIAGa9OUrRU9YM2IMC3tR7DMCu8pVpmhNL/eBXuKL7SkWatljzJCX9Ozg3N3f8uDY+IeJQZm/T3BfiLLhDjCH4ESBgDxSJHNYQ0fGrAl7RK14FMHFlmknIDPnO6Hoi4fcKQFlqgDAk/DcFedHEoW11lcecLIBDphDFElPkJUYK2IX+TXWFN2jSaXbfvlNlr2opGhFp2YMtfUAzDYAiCoSEPQSY/Phx9OnE0LyMs+Xj85q5skyZAMHD8UrANxAUTQJPYYguf6d+k0nIENnE+EzCZwLMQiBMG0tHjE9PRPjLOVOp+Vij8mcecAvLYybCCaVGshoIbaAEjMUwRdipdZ3OvXu34T7wX8BrtmBiXay90dLDzAbwpYwYUACTr1N42VqWial59UeVn9VA1gaG0qqAaGW9qbqPFhaUIs2tdGOGr37RAthNjMAu+aoiYarnfVJw0N5SDUkN502A+VmqgZQiNMixGiNPnUAJEZFW11AepUYrhNNshW4a/j0FfBUlzU0SZt/XWHIg05ApWYVbm0NqEOYzVAN9AdGniiLNLZq4OaO6b7rpwAel5sYMrXHOzFwBPr2SVF8FCbNGsf74fVYHJ6CNmTdPMyeYiNBvzY+bAJmHQyEs0pTDin9K+rrhv+mZM+WcDQ8sGb1x88P19fUzNwBPL2dNL+ZMlSb7Nw2xCuPa0JRm7v0KjBcK0bwsObSSytuEEPewCgi18AZf/kUfntFTXmcrVaTpZj6jqUHA2MfMfeBowJmEMdgWj9qkZ05rGoDxgNrHsEZLMX8ZUpnZP3VXvlamAsaeJqDC6uokCzNcirB0DljKbYAsh1mjZRIQV9j0U58Onj//6ZWN8ufhM2o18PX8bQxwJsZkt+oZHNPGl02xiO7V5hk1jsNxPhWBHEnRMGcBBA3L5Y3r18vlcNIZYKuAyViy6yfIMk7+FZEHGqptfhMDc4p7fgSGkZJPjsMc8PNhtAcEwrc81FlpprZ+aFz9mTJYtFzHJGBIAmZbAeZyB3NgnxOw529QgXGRzDRuoJ8njaGOxrkCi0wa50p8GBGAVg+reAcPHnzwwUcefPDgwVthlB0NAC7PYaW2jyTGMwx+koIAGwU9qgDGWgIi3yOPPPTww9u3b3/owYO3BMgkTL1Fs9IWS1ieQTbMTUnAik8CptoAon7At53ZQw9tVUYJmOxJ/UTTxue4Ro6AzSE7IHQyABhhgFkbYEokrxlw+/aHH94aoqHgyxf+KONv0haJjGzCAMQ16WKJrZjzXtARcHONPcgxQINw+8OPbMXRErDr035j/G1q4w5LbUP8OQI8oLZaoll1cHG2jxHmBKEi4kNbIBSA2e+++4qseFOrl4zlDsUKKmCcAQb9ioI9XQ5BWK/V6tlYLpc7aEF8GJKlrZsl4E/7fyLdOqX1XrLOLwFvUiiJZWZ4y4Cna3199fpm8OLFHiQkRGYPPdK+5PAyA3wK4KR2qfdRO6G05gQ1qw6A9iAE567V+o6+VK/X6qc3LjJEYQ+2l5AL6MW1/B/xGJvTnuq99J+acyaDTaxOUC8oATsloHOdOV171rNrFyDW+nYsHqSCza2tgryb6fpmPxHOkwEfutj1wshU02MGDKmAjoT1l/CNP3vmmRdrdbCXX375ILctAWaT/9XP7JXHwYjPebWXheAQAxTzkfaAgtDjOfrss1+FpKnVNy9efDrXfmhmS0hPf4fz9V/uJXNIETOfMR8xFKRuxikI8TxrdeMTDh06BN6u1XZsrq2tZZ0ON4xd+v6u4LvA+Hqfco0/McUT8xEJGJGAzpqcfkH9lF3579eYLe7YbCdg19MXLHyPul4RkVNQDigUTCuALsPx4jPWj/r3Z5450QeM9XqP81sEoBTweeFgx8Vylc8KqNYZFwkrL+yyf17ze8++VO/r64s4voV72MrXe8n1yqYxhTcDKlni6mNv3YkQ7OhX632La2uuAnplhnC+3sebjh+EfNY5MQGKIIzFWvq4Z/Oom2MwZxarzgJ6f2rJ4N5ezQVwSJmuEGDJCthaQu/pN91c8yIOh7ZsIQdnv2lxcO9jbjVmedX4fKNQG1kSayOhd63mds1512+cCOnmFRGB7woBLz3m2AsCn1q8GSC7g4JnScQAdJFwrfabSZeOfeIo5EqtauPr6vqOxcGXHnO5punRVGWlggMyS4SPu1wJ12pvQ9M+6fzxR2s7zYTs7qQ/WxLEvQZOmqYr+aW4GZAqIUlIhM4SLu58DRfQJobQrPF49MWdtbWcme/pl7dt6yUHG3zjzoFcmDf3sKKjZi21CdDdyYt9b39NXjQcGwRTP/N7tb7amgkw9+t/2UaEF6SA1mU3aU1L9eaAVgmTLQkX+3Z+WTPb8clJEZeFF8DJp00OJsBtl40MfsqtxECKmF3PAKNGlhCgQrhFQLJxss/e3gmJwo5kY9zL25gZgI+7ZDDWQPMTYgE9EFAVVAAdEevOgMKQcIfB18UERC+37WKWbaHJ58X8VihWaFI8kRmh3cu5NoDfeLuvbzEi+XoEnwC89Jibgz324i0BWc9KhUYUazfCdoDaV3YSIePLJq2A7nxz9mkoLQ+WFB/bJbR7eSuAtQE+xtkAW/T5Tks2YvmNfMzTRJYaZ8K2Cn4ZWq++ejZnBWSEl5yWE5itOszjJeCAIqEsNYIwd0uA2mso4Sa7PGIDfMrVw453U9ANl/T9GgEoJGQadjkQtgX8LUrY52WTdSugNunGt+zYYrNFdOljqjQqYdaGmK21A9TeRsDTXnZ5yQLoJBOz4w53eyiA5GMjCiWhRBSAfS6FWrWdBNhzi4CO2vKpMQ4mXEIehSKVgVCqmGs1klijcNFPCqbMgJddAYccBfQUWRDiIqaQ0CDkGkoRCXErgP9KaYLrMUkz4OU3XAGXnQcYMXlXJUy7E4KnF3d+pR0fB8TbB5OpbSrgGx63cbglYMkn08QioSA0EE2AX0dzAew7ncLrm8nvKpW6xW3IQ5rzVEIswZkkVBIl2WMJRAXw6yceQDtx4oQjYH0Ar30pgC1vkx5ymwTwm1L4cMejUDgZM0WmStYEeKJef0Ba/QOHLKkNJOn66xVB2PI27iG3WcBCR4doGAIsTYSTOaGhIvgZ/iPAdx6w2Aff+BrY7wQgjccluo0i1tMkwl/92XWMawlIEmZkFIo8SUdkwTZUxKHldG3nO5rGsb4ExjWk/7335tcNwL463ugN9usrYJ9+8pb7alFLwMYSj8KAyJNO6WWRKgYiAD7zy70nJB5Z/UvC1fX6B+9IwFqEAPm3syKfvOW6XORpEYNsPI4HuIQskxXCGEc0AL/qKVj5vqQQ1t8xA/Kvt3V2pl5vsWIJgPOuF8jo5jKfyckyDo1IZKGYRECP538VwDr7R0F80wDkH0LffEm95XhhRABqLoWGbebBa+GASpg2CIWjs5s1AjxqAHI+AfjAe+8BIQc08YU6w/b7Bk2A2qRLM3sSL3rKKGxBGOupMMBdh37BCOuCTyTLeyfe/KD+HgPsTKl8oc7Qc9qkO+DyICA6S7ySkbWQS2j2MkUiG1i4goB4VIlCFfAb2u9++zUTIOcDBcPvuxJiFgOhSx6d5KUmYCVMS0Q+NpfgvD9jbzr6CyUQHzD4jCzuNPHhzbURVw2pzEy5XUo+oFZr5mROaEZMxbKn+7iEYIes5RqGFAb4Gs1LQvz7OJIv7E+//x3nOBuiJeHjbvy0bVYg6kQo/UyIydN9KuEhjEWF7703tfGpqalf1hBwLc3xDD6/P/ic5rgwM7TMdBxzrtd0TSdB30oPBK2EioixHrqsqLxzl9kKE3j6/6OBpJRieDz+GJ//585xxtNDc6uVS+w+TBshc7NEjESyO4Cwtqvl1+qJr7aZ6uy06Qf2nObQtIrYcwWkxUwqhk6EnQphDAnr/9aC7+iL6ODaWkTyhQ2+gee05qqtGso7Ht1cjFtDISFKyAhZLhtuNvycPt2nxqHNXnqBpp2LA2mLfKTfRU0rLFsIC5NyuUGbdP1c3LwoXgz4FEIhojlZUpuYAjXrRSdux1+s7STAEPvug4UPASegvR8blyW5Ob7aNO7jdwfkhD6fqDY2QvG9+1TPjkV0c+0BTAv+7gl8/EvtxE7Cqy12pjmemc/PbupZnp+fHxOmMMy3anhY08DDUCFUEGWfGF5bJI5arX6I2X/TZUUmXm1xLZhW5DP4An6nu46kTYy1BFyJy0ThGvJAxBZRIKKOgJkaqFGtI0gDjay+GY10GnQqX2vAwpjmPDnm1mA7k7FtbiQhZwwpOhKnv1Lrc7LaaX+nDc/P8Ahw1fU2gFXNuYhLW6CtC6o+oeGA2BHFIEREn4/yM40jS2WH2aKpiMm5fNcSwRcIXHSVsKC5XZ1QCGmvoIov6kQoEEPpSjSYFkJGzCYyw4RHfGxjDQR0nqFPjLsWaZWQf79TJeTbyoQlZKdf1yWhaiEznYonNtXwRZ9zBqQv5bQHZLsdQm/oQGjImNYTuq4GpMJmFY/hGfuSBH4OnrS3pWPj2tYAWRxmOKHJzVJFsEpCT1TYuZmFVeWseMEBgReNRmEstjXOE/xryVsB5HEIhEJEu4pw/hJ+4cEwfSCsmh2Pb+sCH1r6nx8i4aBi4mvdWwOEOGRfo4xKEQNBdYsjBhlELGbwIGiHE3gseYV+gXKxIz7ltiq2NUCxK2NUEZHvwqQy+sMlxlcNG7630jH1DPl8xXhHpgGTj9XV1dsAhFkUiVgyIlEiBg0GO5WFjuNJ+aLVMnzuq2zu6STjlgE9K6z7iqqEgQE7ox3NyByVjuQLJOLxjh++CmMJ3nk+eFuAoj8M+MT+bgGTjA6gQbOZ8GibuArIV/khI4EOpnD89gBZ99VRjvp8LRDdLGBVzxetgHw/NljkthKfG9BzmG2/WqlKxK0xDgTMeFRbqrjl3vCQwTLuFIS3BuhZ2U+b6HboJZ+xkV9AxKOzWeEIL6pj8h4+Yux1oeHd8vO3C+jJ52cJsVgMKHsNyj3zXE2lg9wAvHimo4ETwcK4QmgvNLcK6KHdhaiNRR0URndIn4kuitt64A51cprqVP5uBxAczWIxUeGCqOaGJul8VciNTPG6sn/imDuf+5XaNogYi/E4jGlRG6KLRZlvdR2yrDj8A/XTCvbQEzb5+fhYLNJeocVEgJ3cjTNqvBioFHETx3i+Yfk0NQ7vECDYgSW+L3ulVIoqJA6Gr5ZKJawrI0tWOjI3QPdr3Vuy/MklcnW8XKlULYqpmpYqFdoA89jwf7h8ksMYQiF4e3xgC/THASgrWTOoq5kRqLDnyLOt/4DAnCNgyynnFq2Rzzdm5fa18Y6ianxf/kxmdqTdn2Bw1NB1gf3Wbf8ImfhLAdyW6MmlLW1W7FRs7hyfsJVh1Z50TAgXW7Z7ueVuQvfBbISfs0rfPbPE4W3WmLthc2NfbD6PR2m4vph8nompLzafB7+UjeZcAf8fHwJ/Zst31/Q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36625"/>
            <a:ext cx="19145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0" name="AutoShape 10" descr="Bilderesultat for SNAKKE I TELEFON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A9E995DD-1762-F385-EE13-306969B31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129884"/>
            <a:ext cx="5918349" cy="4879249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6C932444-C17A-9BCA-3964-49B5630696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7750" y="2194550"/>
            <a:ext cx="2599050" cy="274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9351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n-NO" dirty="0"/>
              <a:t>Oppdatert februar 2023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Leksjon 1: Det første møtet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6</a:t>
            </a:fld>
            <a:endParaRPr lang="nn-NO"/>
          </a:p>
        </p:txBody>
      </p:sp>
      <p:sp>
        <p:nvSpPr>
          <p:cNvPr id="7" name="AutoShape 4" descr="Bilderesultat for SNAKKE I TELEFO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8" name="AutoShape 6" descr="Bilderesultat for SNAKKE I TELEFON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9" name="AutoShape 8" descr="data:image/png;base64,iVBORw0KGgoAAAANSUhEUgAAAKAAAACkCAMAAAAngNUJAAACQFBMVEX//////wAAAAD/xAD/0QD/xwD/zAD/igD/2QD/1AD/2wD/+gBixNz/8gD/4AD/wgD/6wCIdKxwW5neOAgTAHz/hgD/AAD/owD/7AD/5wD/ygD/3wD/gQD/8wD/pgD/+wD/JwD/8Ofn5+etra3/lgDQ0ND/vAD/uIT//5n/nQD/sADlaAflOgj/5+dlGgT/tgD/mkJHsNEpmMT//1hVudYmS1Q9p8zdJwD//27aAAB+abNERET/o1gwMDDm5ub/7Nd8fHy8vLwhksEAhbr/eQD//4Fvb2//1LhQUFD/38v//0LhUAiHIgX/lTOlpaXxu7T/z66NjY0aGhrme2szAAHoiQb/qmf/0p7319P//17/nkxlZWV8AABVFQMnAAFSQ3CtAAAAd7Pvoi7/s3q8mWbogwZynq2GfF8AAhQzZnMbEyr/4sEAAHD/uFn/x4K24e2yzuI3LUxjWms9LobydGvMwDvu4h7yviTtpB7FmZThZ1LvoJV+ZABOPoygV0xhTofhUUNoV1XmSin/57jpi33/0oWYXwAgIQ7EcCEAACGvo0wnIDX54jtTSnDtpJqHOCkZDzzIeQBnNwDBkwBpUJilKgZOQwDQy9z/IiJYAAE3LgDGMgd/AAP/Q0K1nYXbw8CRfaPJsW9jPDayUkIlGIDJAAhCAAMvAAJwWwCoAAaSvtucmb17sdPN6vKQ0+UAMEYNAFg+fYw3K2MPUWv/wXF/e6venkWnlQDcvwDHnV+LgACvlGm3udUUKS4ieJZOnbCu2vhiAAAYp0lEQVR4nM2diX9b1ZXHpafFkhdJsS0kWdJTJctypCSVY5IIjWPLG44d147l1klIOiV2llJCaGimxGWZUMp0G6bD0ADD0rSdQguUpFsaSCntvzbnnLu8+zbJIRuHz4fI0pPe17+z3HPve7r2eO6s5Znd4U+9c7YymyE78MVEXBjOdDDLHBu+3zAONrIUB7Y4s8zIFw3xWIbwRvZzi2dmV+43k2r5kQ7ik8G3Mrz/3hMeGEZzeiU/Qvp1qMmRX8jcW8L8EguwkaUF22sLmB7xWes7DtxDwvwSBRmlQSZjKXULs/j80r2jsdtJxAMyDpk5bCKk8hI/cL/gwA5n0IPDC7LUZVQ3r8TvO+AsOPYYPToJUWgF3H+/AfNLcSXA9lPGqglxmAAz9w9wOK4UOMqXTEYFJAXjx+7fADxs4sMKB6b+TICiQJ49d+/IuA3z+HM1zPARevTk5nWP55x+5B5QGXYgE3ce+UnJhYUGG0Zmh/NnE0y9/Lny2XsKKALuCBp/vLKyMsK6v4zoYDoSDfGeRvleAvJRv3HuLNqT8PDwSSw3cRz7OqoVZlW92DDeBAffO0DO9yQ/9ebSUpxVw44omI9bNdFQ31XWl+7V2IeA+cb1J+UT18sdHeWiHggEfIZFN0x8nvxGEYbG2YV7UHzycOazReVEZ48kqgwO/h/gVnnS+rZzOgbm0so9qY+b5tOXSwEfQxvgFtRtHNf1arUKHcb+k3efr2yRpwGEA0E0P7Ow7vCuDfQ8IMY77nZfuJGwpGR+IxEN+xULJpzepvsghQJ6OR6/q7GYP6LbSsaRsk6A4RBZZ9UagWh6hedRGad5d03Fw8eKRfuz5/R0SFqnvywFGv3oqnjYSJQYYbRarWTuUixCJ1O0xz8MuolqJ6KRhcXIdn6G23n6Ua8OBGQxwpy+4yoemIV6XHQcEzYr4XQ6HSHrZIBXz69PM5tZJ8JGORoMcsQoxmJmxT7hui0+bPDLRoac/xBMACZ8KYYXSZXOocZXZ2aAbXR0VBI2ygF/MDgwQIhRisWOO0l4gDp5/Tr/cfQj8t5H3H2JQCqSIktSFSK+0dF9YIBIXm6UdcxwYGQiRu8oYR71g14gQQn64Trpg+LMrBfwmfJAjFkyloAW5+r6DKPbxxBn1q8CYMIfDhMiD8UAzlpbnvb3TxS2yJch/1YrDPAj7j50IJ4bAIPJWBKtp7KBfPAyou0GY4QfImA4jISEyIbsMgzR+1uc96+Xn98S38ISNFMZKGS63mB8o1wgDLFpICxWUz1k2SoAjs4Q3+7de8AEIQJ2hgQi87OvCn457KrfX5/v3bYVvmPIl6j6AlWqcNPI9+GH3H1w7pmC52w5nZWA5xnftWt7uruRcDcjPFKmOilFJMQSdLgjLuftf7e398IW+LDbiycgZAaq1Brj6fd4PHu4+zDCwH+RLjIvAH6EAbi72/PtbjQihIM++kEZKiURhpVk8VU63Agv9PZuwcO0VhVPQCs14CfAUSbP1T3XuDij0wiYyiFfLlk5AgUQjtjTffVq9zWGSISjK+V0Giu5FBFKDid0jMNesCfa8x2T+gX9JQC8ivEPwXXtquca89/oKAZYyksWLDMP70b3ftsjCPftm565kkhHENEkIhHGnQjfuAwC/r4tIC7lFktR4guVilDgUB4AxNy9tnfv3j/sRf81yjEG6C/DISggAH4bDmnuRduDv8WVBBZyF0K7l3//fG9v/xvt+OLSv0F/2Ac5cn6G+Lq7EXBSI/vL9MyZhAG4Ps2OQD5Pk474DCIBAFMpN0JbHPY/ARF4uR2fEX/QjIZDA+WGZ527D09fmNc4oQkQNKYjrl2VgHDI6DQCEmGaxaGFUK02hef7+y/0PvqrNmVaiT9o9sKdAEgJiu6D8zePa8KmTYCjDLC7u9lsit9BI8AYEUacCNU4LFzuB/uzpo21Jmzg8JaICj4ElAJ2d+/VDPuDAZgYlYf8STlC+wwBky0JpZffeAL4/qhpnsnV460AZ4GvHJB8EX+5MSPP/i317I8ZgDqVyW7bIdr0p+VkMuZGGFXicAL5+l8ZpwiZc+c7gA6uGHyREgJCAtjP/tikA+CevebfQS8le5wJA5wwQ8s+b/QzBw/hD5OT7fggQYgP2tFoYtDwsFmeV3XpYvgddjsCJiIwGjoSDnBCtrL3V+R7/hInY5wufB1xHoCoXyQWTvwJAbsdFFRicMb5d+CAPbEWhJl4h8fzdxKwVxtkHIPahCNfAy8mdJR8PuQLAR+0ouHEGQOw+zNHwE7dBRDyKNLlRsiH5VJHvPF3CsDLvdoyAxnSphwBh1HAaoAcHEIBU7GekCvgX04JQG/JAPynCjh6CvqJLBKqXu7k4zKTMLj54x//EQHfNQAhTxwBMYOLxOcPYQCCgAS4TwKqpx/VFUARg9ZDotkuktAg7DQIsfkKvv86euOVV/phlJOAE+NOfLQUDgEIgMQXiSWh1wuoCiqn/4cKeGNa1OnubnnEt/aNJsLeLk6IXlbGZd7aBF/Xmp6CZ1nTXulVAD1jDnz5JeArBgLCwSniywXPGFlMlZg6gb3/2Deqi2YB+kHlmD3sgL3fgm5BTyOgiTAtm6/wxYvPafP87HNjT12SSQK2agc8GWcZHAyGmYORr8vrNykoDJqpUb2U5YDpjRnTL8EOgXYr6vVSy6g6WRCGP9G0+aY8PQzyj2pzcpizV5qFJRqDuYBpTBAU0Ov/x7T95HD20ZuJkFfYhhKE4gg45FQVXpMSmgjDoU9+pA2p1aQwBmEhsQZto8lKRvKFMQARMNuV8wYTDoAkIASYCmiWGSdO05v4Wk4QEqBIlDToZy124wpgwQpIawg4xgVVvi5W5MRAa3LfZlTyeRM3Wctt4gONvd6eroBXJYwxQOBbtQ8XYwZhQYlHslnKEJ8UEDMEphushozuNkuIZz+TKBmAwRtUjAxCnBac2QjnwsEc09AkYTpi5lseknG4KgHNtZrVaBIwRGMIAGa9OUrRU9YM2IMC3tR7DMCu8pVpmhNL/eBXuKL7SkWatljzJCX9Ozg3N3f8uDY+IeJQZm/T3BfiLLhDjCH4ESBgDxSJHNYQ0fGrAl7RK14FMHFlmknIDPnO6Hoi4fcKQFlqgDAk/DcFedHEoW11lcecLIBDphDFElPkJUYK2IX+TXWFN2jSaXbfvlNlr2opGhFp2YMtfUAzDYAiCoSEPQSY/Phx9OnE0LyMs+Xj85q5skyZAMHD8UrANxAUTQJPYYguf6d+k0nIENnE+EzCZwLMQiBMG0tHjE9PRPjLOVOp+Vij8mcecAvLYybCCaVGshoIbaAEjMUwRdipdZ3OvXu34T7wX8BrtmBiXay90dLDzAbwpYwYUACTr1N42VqWial59UeVn9VA1gaG0qqAaGW9qbqPFhaUIs2tdGOGr37RAthNjMAu+aoiYarnfVJw0N5SDUkN502A+VmqgZQiNMixGiNPnUAJEZFW11AepUYrhNNshW4a/j0FfBUlzU0SZt/XWHIg05ApWYVbm0NqEOYzVAN9AdGniiLNLZq4OaO6b7rpwAel5sYMrXHOzFwBPr2SVF8FCbNGsf74fVYHJ6CNmTdPMyeYiNBvzY+bAJmHQyEs0pTDin9K+rrhv+mZM+WcDQ8sGb1x88P19fUzNwBPL2dNL+ZMlSb7Nw2xCuPa0JRm7v0KjBcK0bwsObSSytuEEPewCgi18AZf/kUfntFTXmcrVaTpZj6jqUHA2MfMfeBowJmEMdgWj9qkZ05rGoDxgNrHsEZLMX8ZUpnZP3VXvlamAsaeJqDC6uokCzNcirB0DljKbYAsh1mjZRIQV9j0U58Onj//6ZWN8ufhM2o18PX8bQxwJsZkt+oZHNPGl02xiO7V5hk1jsNxPhWBHEnRMGcBBA3L5Y3r18vlcNIZYKuAyViy6yfIMk7+FZEHGqptfhMDc4p7fgSGkZJPjsMc8PNhtAcEwrc81FlpprZ+aFz9mTJYtFzHJGBIAmZbAeZyB3NgnxOw529QgXGRzDRuoJ8njaGOxrkCi0wa50p8GBGAVg+reAcPHnzwwUcefPDgwVthlB0NAC7PYaW2jyTGMwx+koIAGwU9qgDGWgIi3yOPPPTww9u3b3/owYO3BMgkTL1Fs9IWS1ieQTbMTUnAik8CptoAon7At53ZQw9tVUYJmOxJ/UTTxue4Ro6AzSE7IHQyABhhgFkbYEokrxlw+/aHH94aoqHgyxf+KONv0haJjGzCAMQ16WKJrZjzXtARcHONPcgxQINw+8OPbMXRErDr035j/G1q4w5LbUP8OQI8oLZaoll1cHG2jxHmBKEi4kNbIBSA2e+++4qseFOrl4zlDsUKKmCcAQb9ioI9XQ5BWK/V6tlYLpc7aEF8GJKlrZsl4E/7fyLdOqX1XrLOLwFvUiiJZWZ4y4Cna3199fpm8OLFHiQkRGYPPdK+5PAyA3wK4KR2qfdRO6G05gQ1qw6A9iAE567V+o6+VK/X6qc3LjJEYQ+2l5AL6MW1/B/xGJvTnuq99J+acyaDTaxOUC8oATsloHOdOV171rNrFyDW+nYsHqSCza2tgryb6fpmPxHOkwEfutj1wshU02MGDKmAjoT1l/CNP3vmmRdrdbCXX375ILctAWaT/9XP7JXHwYjPebWXheAQAxTzkfaAgtDjOfrss1+FpKnVNy9efDrXfmhmS0hPf4fz9V/uJXNIETOfMR8xFKRuxikI8TxrdeMTDh06BN6u1XZsrq2tZZ0ON4xd+v6u4LvA+Hqfco0/McUT8xEJGJGAzpqcfkH9lF3579eYLe7YbCdg19MXLHyPul4RkVNQDigUTCuALsPx4jPWj/r3Z5450QeM9XqP81sEoBTweeFgx8Vylc8KqNYZFwkrL+yyf17ze8++VO/r64s4voV72MrXe8n1yqYxhTcDKlni6mNv3YkQ7OhX632La2uuAnplhnC+3sebjh+EfNY5MQGKIIzFWvq4Z/Oom2MwZxarzgJ6f2rJ4N5ezQVwSJmuEGDJCthaQu/pN91c8yIOh7ZsIQdnv2lxcO9jbjVmedX4fKNQG1kSayOhd63mds1512+cCOnmFRGB7woBLz3m2AsCn1q8GSC7g4JnScQAdJFwrfabSZeOfeIo5EqtauPr6vqOxcGXHnO5punRVGWlggMyS4SPu1wJ12pvQ9M+6fzxR2s7zYTs7qQ/WxLEvQZOmqYr+aW4GZAqIUlIhM4SLu58DRfQJobQrPF49MWdtbWcme/pl7dt6yUHG3zjzoFcmDf3sKKjZi21CdDdyYt9b39NXjQcGwRTP/N7tb7amgkw9+t/2UaEF6SA1mU3aU1L9eaAVgmTLQkX+3Z+WTPb8clJEZeFF8DJp00OJsBtl40MfsqtxECKmF3PAKNGlhCgQrhFQLJxss/e3gmJwo5kY9zL25gZgI+7ZDDWQPMTYgE9EFAVVAAdEevOgMKQcIfB18UERC+37WKWbaHJ58X8VihWaFI8kRmh3cu5NoDfeLuvbzEi+XoEnwC89Jibgz324i0BWc9KhUYUazfCdoDaV3YSIePLJq2A7nxz9mkoLQ+WFB/bJbR7eSuAtQE+xtkAW/T5Tks2YvmNfMzTRJYaZ8K2Cn4ZWq++ejZnBWSEl5yWE5itOszjJeCAIqEsNYIwd0uA2mso4Sa7PGIDfMrVw453U9ANl/T9GgEoJGQadjkQtgX8LUrY52WTdSugNunGt+zYYrNFdOljqjQqYdaGmK21A9TeRsDTXnZ5yQLoJBOz4w53eyiA5GMjCiWhRBSAfS6FWrWdBNhzi4CO2vKpMQ4mXEIehSKVgVCqmGs1klijcNFPCqbMgJddAYccBfQUWRDiIqaQ0CDkGkoRCXErgP9KaYLrMUkz4OU3XAGXnQcYMXlXJUy7E4KnF3d+pR0fB8TbB5OpbSrgGx63cbglYMkn08QioSA0EE2AX0dzAew7ncLrm8nvKpW6xW3IQ5rzVEIswZkkVBIl2WMJRAXw6yceQDtx4oQjYH0Ar30pgC1vkx5ymwTwm1L4cMejUDgZM0WmStYEeKJef0Ba/QOHLKkNJOn66xVB2PI27iG3WcBCR4doGAIsTYSTOaGhIvgZ/iPAdx6w2Aff+BrY7wQgjccluo0i1tMkwl/92XWMawlIEmZkFIo8SUdkwTZUxKHldG3nO5rGsb4ExjWk/7335tcNwL463ugN9usrYJ9+8pb7alFLwMYSj8KAyJNO6WWRKgYiAD7zy70nJB5Z/UvC1fX6B+9IwFqEAPm3syKfvOW6XORpEYNsPI4HuIQskxXCGEc0AL/qKVj5vqQQ1t8xA/Kvt3V2pl5vsWIJgPOuF8jo5jKfyckyDo1IZKGYRECP538VwDr7R0F80wDkH0LffEm95XhhRABqLoWGbebBa+GASpg2CIWjs5s1AjxqAHI+AfjAe+8BIQc08YU6w/b7Bk2A2qRLM3sSL3rKKGxBGOupMMBdh37BCOuCTyTLeyfe/KD+HgPsTKl8oc7Qc9qkO+DyICA6S7ySkbWQS2j2MkUiG1i4goB4VIlCFfAb2u9++zUTIOcDBcPvuxJiFgOhSx6d5KUmYCVMS0Q+NpfgvD9jbzr6CyUQHzD4jCzuNPHhzbURVw2pzEy5XUo+oFZr5mROaEZMxbKn+7iEYIes5RqGFAb4Gs1LQvz7OJIv7E+//x3nOBuiJeHjbvy0bVYg6kQo/UyIydN9KuEhjEWF7703tfGpqalf1hBwLc3xDD6/P/ic5rgwM7TMdBxzrtd0TSdB30oPBK2EioixHrqsqLxzl9kKE3j6/6OBpJRieDz+GJ//585xxtNDc6uVS+w+TBshc7NEjESyO4Cwtqvl1+qJr7aZ6uy06Qf2nObQtIrYcwWkxUwqhk6EnQphDAnr/9aC7+iL6ODaWkTyhQ2+gee05qqtGso7Ht1cjFtDISFKyAhZLhtuNvycPt2nxqHNXnqBpp2LA2mLfKTfRU0rLFsIC5NyuUGbdP1c3LwoXgz4FEIhojlZUpuYAjXrRSdux1+s7STAEPvug4UPASegvR8blyW5Ob7aNO7jdwfkhD6fqDY2QvG9+1TPjkV0c+0BTAv+7gl8/EvtxE7Cqy12pjmemc/PbupZnp+fHxOmMMy3anhY08DDUCFUEGWfGF5bJI5arX6I2X/TZUUmXm1xLZhW5DP4An6nu46kTYy1BFyJy0ThGvJAxBZRIKKOgJkaqFGtI0gDjay+GY10GnQqX2vAwpjmPDnm1mA7k7FtbiQhZwwpOhKnv1Lrc7LaaX+nDc/P8Ahw1fU2gFXNuYhLW6CtC6o+oeGA2BHFIEREn4/yM40jS2WH2aKpiMm5fNcSwRcIXHSVsKC5XZ1QCGmvoIov6kQoEEPpSjSYFkJGzCYyw4RHfGxjDQR0nqFPjLsWaZWQf79TJeTbyoQlZKdf1yWhaiEznYonNtXwRZ9zBqQv5bQHZLsdQm/oQGjImNYTuq4GpMJmFY/hGfuSBH4OnrS3pWPj2tYAWRxmOKHJzVJFsEpCT1TYuZmFVeWseMEBgReNRmEstjXOE/xryVsB5HEIhEJEu4pw/hJ+4cEwfSCsmh2Pb+sCH1r6nx8i4aBi4mvdWwOEOGRfo4xKEQNBdYsjBhlELGbwIGiHE3gseYV+gXKxIz7ltiq2NUCxK2NUEZHvwqQy+sMlxlcNG7630jH1DPl8xXhHpgGTj9XV1dsAhFkUiVgyIlEiBg0GO5WFjuNJ+aLVMnzuq2zu6STjlgE9K6z7iqqEgQE7ox3NyByVjuQLJOLxjh++CmMJ3nk+eFuAoj8M+MT+bgGTjA6gQbOZ8GibuArIV/khI4EOpnD89gBZ99VRjvp8LRDdLGBVzxetgHw/NljkthKfG9BzmG2/WqlKxK0xDgTMeFRbqrjl3vCQwTLuFIS3BuhZ2U+b6HboJZ+xkV9AxKOzWeEIL6pj8h4+Yux1oeHd8vO3C+jJ52cJsVgMKHsNyj3zXE2lg9wAvHimo4ETwcK4QmgvNLcK6KHdhaiNRR0URndIn4kuitt64A51cprqVP5uBxAczWIxUeGCqOaGJul8VciNTPG6sn/imDuf+5XaNogYi/E4jGlRG6KLRZlvdR2yrDj8A/XTCvbQEzb5+fhYLNJeocVEgJ3cjTNqvBioFHETx3i+Yfk0NQ7vECDYgSW+L3ulVIoqJA6Gr5ZKJawrI0tWOjI3QPdr3Vuy/MklcnW8XKlULYqpmpYqFdoA89jwf7h8ksMYQiF4e3xgC/THASgrWTOoq5kRqLDnyLOt/4DAnCNgyynnFq2Rzzdm5fa18Y6ianxf/kxmdqTdn2Bw1NB1gf3Wbf8ImfhLAdyW6MmlLW1W7FRs7hyfsJVh1Z50TAgXW7Z7ueVuQvfBbISfs0rfPbPE4W3WmLthc2NfbD6PR2m4vph8nompLzafB7+UjeZcAf8fHwJ/Zst31/Q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36625"/>
            <a:ext cx="19145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0" name="AutoShape 10" descr="Bilderesultat for SNAKKE I TELEFON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AF536336-3D93-45C7-1337-63782B9636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06" y="1250081"/>
            <a:ext cx="6566034" cy="4460099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22E97CF9-2B61-2E14-3BC5-E0F2AA0751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1849" y="279926"/>
            <a:ext cx="3213265" cy="382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9577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n-NO" dirty="0"/>
              <a:t>Oppdatert februar 2023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Leksjon 1: Det første møtet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7</a:t>
            </a:fld>
            <a:endParaRPr lang="nn-NO"/>
          </a:p>
        </p:txBody>
      </p:sp>
      <p:sp>
        <p:nvSpPr>
          <p:cNvPr id="7" name="AutoShape 4" descr="Bilderesultat for SNAKKE I TELEFO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8" name="AutoShape 6" descr="Bilderesultat for SNAKKE I TELEFON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9" name="AutoShape 8" descr="data:image/png;base64,iVBORw0KGgoAAAANSUhEUgAAAKAAAACkCAMAAAAngNUJAAACQFBMVEX//////wAAAAD/xAD/0QD/xwD/zAD/igD/2QD/1AD/2wD/+gBixNz/8gD/4AD/wgD/6wCIdKxwW5neOAgTAHz/hgD/AAD/owD/7AD/5wD/ygD/3wD/gQD/8wD/pgD/+wD/JwD/8Ofn5+etra3/lgDQ0ND/vAD/uIT//5n/nQD/sADlaAflOgj/5+dlGgT/tgD/mkJHsNEpmMT//1hVudYmS1Q9p8zdJwD//27aAAB+abNERET/o1gwMDDm5ub/7Nd8fHy8vLwhksEAhbr/eQD//4Fvb2//1LhQUFD/38v//0LhUAiHIgX/lTOlpaXxu7T/z66NjY0aGhrme2szAAHoiQb/qmf/0p7319P//17/nkxlZWV8AABVFQMnAAFSQ3CtAAAAd7Pvoi7/s3q8mWbogwZynq2GfF8AAhQzZnMbEyr/4sEAAHD/uFn/x4K24e2yzuI3LUxjWms9LobydGvMwDvu4h7yviTtpB7FmZThZ1LvoJV+ZABOPoygV0xhTofhUUNoV1XmSin/57jpi33/0oWYXwAgIQ7EcCEAACGvo0wnIDX54jtTSnDtpJqHOCkZDzzIeQBnNwDBkwBpUJilKgZOQwDQy9z/IiJYAAE3LgDGMgd/AAP/Q0K1nYXbw8CRfaPJsW9jPDayUkIlGIDJAAhCAAMvAAJwWwCoAAaSvtucmb17sdPN6vKQ0+UAMEYNAFg+fYw3K2MPUWv/wXF/e6venkWnlQDcvwDHnV+LgACvlGm3udUUKS4ieJZOnbCu2vhiAAAYp0lEQVR4nM2diX9b1ZXHpafFkhdJsS0kWdJTJctypCSVY5IIjWPLG44d147l1klIOiV2llJCaGimxGWZUMp0G6bD0ADD0rSdQguUpFsaSCntvzbnnLu8+zbJIRuHz4fI0pPe17+z3HPve7r2eO6s5Znd4U+9c7YymyE78MVEXBjOdDDLHBu+3zAONrIUB7Y4s8zIFw3xWIbwRvZzi2dmV+43k2r5kQ7ik8G3Mrz/3hMeGEZzeiU/Qvp1qMmRX8jcW8L8EguwkaUF22sLmB7xWes7DtxDwvwSBRmlQSZjKXULs/j80r2jsdtJxAMyDpk5bCKk8hI/cL/gwA5n0IPDC7LUZVQ3r8TvO+AsOPYYPToJUWgF3H+/AfNLcSXA9lPGqglxmAAz9w9wOK4UOMqXTEYFJAXjx+7fADxs4sMKB6b+TICiQJ49d+/IuA3z+HM1zPARevTk5nWP55x+5B5QGXYgE3ce+UnJhYUGG0Zmh/NnE0y9/Lny2XsKKALuCBp/vLKyMsK6v4zoYDoSDfGeRvleAvJRv3HuLNqT8PDwSSw3cRz7OqoVZlW92DDeBAffO0DO9yQ/9ebSUpxVw44omI9bNdFQ31XWl+7V2IeA+cb1J+UT18sdHeWiHggEfIZFN0x8nvxGEYbG2YV7UHzycOazReVEZ48kqgwO/h/gVnnS+rZzOgbm0so9qY+b5tOXSwEfQxvgFtRtHNf1arUKHcb+k3efr2yRpwGEA0E0P7Ow7vCuDfQ8IMY77nZfuJGwpGR+IxEN+xULJpzepvsghQJ6OR6/q7GYP6LbSsaRsk6A4RBZZ9UagWh6hedRGad5d03Fw8eKRfuz5/R0SFqnvywFGv3oqnjYSJQYYbRarWTuUixCJ1O0xz8MuolqJ6KRhcXIdn6G23n6Ua8OBGQxwpy+4yoemIV6XHQcEzYr4XQ6HSHrZIBXz69PM5tZJ8JGORoMcsQoxmJmxT7hui0+bPDLRoac/xBMACZ8KYYXSZXOocZXZ2aAbXR0VBI2ygF/MDgwQIhRisWOO0l4gDp5/Tr/cfQj8t5H3H2JQCqSIktSFSK+0dF9YIBIXm6UdcxwYGQiRu8oYR71g14gQQn64Trpg+LMrBfwmfJAjFkyloAW5+r6DKPbxxBn1q8CYMIfDhMiD8UAzlpbnvb3TxS2yJch/1YrDPAj7j50IJ4bAIPJWBKtp7KBfPAyou0GY4QfImA4jISEyIbsMgzR+1uc96+Xn98S38ISNFMZKGS63mB8o1wgDLFpICxWUz1k2SoAjs4Q3+7de8AEIQJ2hgQi87OvCn457KrfX5/v3bYVvmPIl6j6AlWqcNPI9+GH3H1w7pmC52w5nZWA5xnftWt7uruRcDcjPFKmOilFJMQSdLgjLuftf7e398IW+LDbiycgZAaq1Brj6fd4PHu4+zDCwH+RLjIvAH6EAbi72/PtbjQihIM++kEZKiURhpVk8VU63Agv9PZuwcO0VhVPQCs14CfAUSbP1T3XuDij0wiYyiFfLlk5AgUQjtjTffVq9zWGSISjK+V0Giu5FBFKDid0jMNesCfa8x2T+gX9JQC8ivEPwXXtquca89/oKAZYyksWLDMP70b3ftsjCPftm565kkhHENEkIhHGnQjfuAwC/r4tIC7lFktR4guVilDgUB4AxNy9tnfv3j/sRf81yjEG6C/DISggAH4bDmnuRduDv8WVBBZyF0K7l3//fG9v/xvt+OLSv0F/2Ac5cn6G+Lq7EXBSI/vL9MyZhAG4Ps2OQD5Pk474DCIBAFMpN0JbHPY/ARF4uR2fEX/QjIZDA+WGZ527D09fmNc4oQkQNKYjrl2VgHDI6DQCEmGaxaGFUK02hef7+y/0PvqrNmVaiT9o9sKdAEgJiu6D8zePa8KmTYCjDLC7u9lsit9BI8AYEUacCNU4LFzuB/uzpo21Jmzg8JaICj4ElAJ2d+/VDPuDAZgYlYf8STlC+wwBky0JpZffeAL4/qhpnsnV460AZ4GvHJB8EX+5MSPP/i317I8ZgDqVyW7bIdr0p+VkMuZGGFXicAL5+l8ZpwiZc+c7gA6uGHyREgJCAtjP/tikA+CevebfQS8le5wJA5wwQ8s+b/QzBw/hD5OT7fggQYgP2tFoYtDwsFmeV3XpYvgddjsCJiIwGjoSDnBCtrL3V+R7/hInY5wufB1xHoCoXyQWTvwJAbsdFFRicMb5d+CAPbEWhJl4h8fzdxKwVxtkHIPahCNfAy8mdJR8PuQLAR+0ouHEGQOw+zNHwE7dBRDyKNLlRsiH5VJHvPF3CsDLvdoyAxnSphwBh1HAaoAcHEIBU7GekCvgX04JQG/JAPynCjh6CvqJLBKqXu7k4zKTMLj54x//EQHfNQAhTxwBMYOLxOcPYQCCgAS4TwKqpx/VFUARg9ZDotkuktAg7DQIsfkKvv86euOVV/phlJOAE+NOfLQUDgEIgMQXiSWh1wuoCiqn/4cKeGNa1OnubnnEt/aNJsLeLk6IXlbGZd7aBF/Xmp6CZ1nTXulVAD1jDnz5JeArBgLCwSniywXPGFlMlZg6gb3/2Deqi2YB+kHlmD3sgL3fgm5BTyOgiTAtm6/wxYvPafP87HNjT12SSQK2agc8GWcZHAyGmYORr8vrNykoDJqpUb2U5YDpjRnTL8EOgXYr6vVSy6g6WRCGP9G0+aY8PQzyj2pzcpizV5qFJRqDuYBpTBAU0Ov/x7T95HD20ZuJkFfYhhKE4gg45FQVXpMSmgjDoU9+pA2p1aQwBmEhsQZto8lKRvKFMQARMNuV8wYTDoAkIASYCmiWGSdO05v4Wk4QEqBIlDToZy124wpgwQpIawg4xgVVvi5W5MRAa3LfZlTyeRM3Wctt4gONvd6eroBXJYwxQOBbtQ8XYwZhQYlHslnKEJ8UEDMEphushozuNkuIZz+TKBmAwRtUjAxCnBac2QjnwsEc09AkYTpi5lseknG4KgHNtZrVaBIwRGMIAGa9OUrRU9YM2IMC3tR7DMCu8pVpmhNL/eBXuKL7SkWatljzJCX9Ozg3N3f8uDY+IeJQZm/T3BfiLLhDjCH4ESBgDxSJHNYQ0fGrAl7RK14FMHFlmknIDPnO6Hoi4fcKQFlqgDAk/DcFedHEoW11lcecLIBDphDFElPkJUYK2IX+TXWFN2jSaXbfvlNlr2opGhFp2YMtfUAzDYAiCoSEPQSY/Phx9OnE0LyMs+Xj85q5skyZAMHD8UrANxAUTQJPYYguf6d+k0nIENnE+EzCZwLMQiBMG0tHjE9PRPjLOVOp+Vij8mcecAvLYybCCaVGshoIbaAEjMUwRdipdZ3OvXu34T7wX8BrtmBiXay90dLDzAbwpYwYUACTr1N42VqWial59UeVn9VA1gaG0qqAaGW9qbqPFhaUIs2tdGOGr37RAthNjMAu+aoiYarnfVJw0N5SDUkN502A+VmqgZQiNMixGiNPnUAJEZFW11AepUYrhNNshW4a/j0FfBUlzU0SZt/XWHIg05ApWYVbm0NqEOYzVAN9AdGniiLNLZq4OaO6b7rpwAel5sYMrXHOzFwBPr2SVF8FCbNGsf74fVYHJ6CNmTdPMyeYiNBvzY+bAJmHQyEs0pTDin9K+rrhv+mZM+WcDQ8sGb1x88P19fUzNwBPL2dNL+ZMlSb7Nw2xCuPa0JRm7v0KjBcK0bwsObSSytuEEPewCgi18AZf/kUfntFTXmcrVaTpZj6jqUHA2MfMfeBowJmEMdgWj9qkZ05rGoDxgNrHsEZLMX8ZUpnZP3VXvlamAsaeJqDC6uokCzNcirB0DljKbYAsh1mjZRIQV9j0U58Onj//6ZWN8ufhM2o18PX8bQxwJsZkt+oZHNPGl02xiO7V5hk1jsNxPhWBHEnRMGcBBA3L5Y3r18vlcNIZYKuAyViy6yfIMk7+FZEHGqptfhMDc4p7fgSGkZJPjsMc8PNhtAcEwrc81FlpprZ+aFz9mTJYtFzHJGBIAmZbAeZyB3NgnxOw529QgXGRzDRuoJ8njaGOxrkCi0wa50p8GBGAVg+reAcPHnzwwUcefPDgwVthlB0NAC7PYaW2jyTGMwx+koIAGwU9qgDGWgIi3yOPPPTww9u3b3/owYO3BMgkTL1Fs9IWS1ieQTbMTUnAik8CptoAon7At53ZQw9tVUYJmOxJ/UTTxue4Ro6AzSE7IHQyABhhgFkbYEokrxlw+/aHH94aoqHgyxf+KONv0haJjGzCAMQ16WKJrZjzXtARcHONPcgxQINw+8OPbMXRErDr035j/G1q4w5LbUP8OQI8oLZaoll1cHG2jxHmBKEi4kNbIBSA2e+++4qseFOrl4zlDsUKKmCcAQb9ioI9XQ5BWK/V6tlYLpc7aEF8GJKlrZsl4E/7fyLdOqX1XrLOLwFvUiiJZWZ4y4Cna3199fpm8OLFHiQkRGYPPdK+5PAyA3wK4KR2qfdRO6G05gQ1qw6A9iAE567V+o6+VK/X6qc3LjJEYQ+2l5AL6MW1/B/xGJvTnuq99J+acyaDTaxOUC8oATsloHOdOV171rNrFyDW+nYsHqSCza2tgryb6fpmPxHOkwEfutj1wshU02MGDKmAjoT1l/CNP3vmmRdrdbCXX375ILctAWaT/9XP7JXHwYjPebWXheAQAxTzkfaAgtDjOfrss1+FpKnVNy9efDrXfmhmS0hPf4fz9V/uJXNIETOfMR8xFKRuxikI8TxrdeMTDh06BN6u1XZsrq2tZZ0ON4xd+v6u4LvA+Hqfco0/McUT8xEJGJGAzpqcfkH9lF3579eYLe7YbCdg19MXLHyPul4RkVNQDigUTCuALsPx4jPWj/r3Z5450QeM9XqP81sEoBTweeFgx8Vylc8KqNYZFwkrL+yyf17ze8++VO/r64s4voV72MrXe8n1yqYxhTcDKlni6mNv3YkQ7OhX632La2uuAnplhnC+3sebjh+EfNY5MQGKIIzFWvq4Z/Oom2MwZxarzgJ6f2rJ4N5ezQVwSJmuEGDJCthaQu/pN91c8yIOh7ZsIQdnv2lxcO9jbjVmedX4fKNQG1kSayOhd63mds1512+cCOnmFRGB7woBLz3m2AsCn1q8GSC7g4JnScQAdJFwrfabSZeOfeIo5EqtauPr6vqOxcGXHnO5punRVGWlggMyS4SPu1wJ12pvQ9M+6fzxR2s7zYTs7qQ/WxLEvQZOmqYr+aW4GZAqIUlIhM4SLu58DRfQJobQrPF49MWdtbWcme/pl7dt6yUHG3zjzoFcmDf3sKKjZi21CdDdyYt9b39NXjQcGwRTP/N7tb7amgkw9+t/2UaEF6SA1mU3aU1L9eaAVgmTLQkX+3Z+WTPb8clJEZeFF8DJp00OJsBtl40MfsqtxECKmF3PAKNGlhCgQrhFQLJxss/e3gmJwo5kY9zL25gZgI+7ZDDWQPMTYgE9EFAVVAAdEevOgMKQcIfB18UERC+37WKWbaHJ58X8VihWaFI8kRmh3cu5NoDfeLuvbzEi+XoEnwC89Jibgz324i0BWc9KhUYUazfCdoDaV3YSIePLJq2A7nxz9mkoLQ+WFB/bJbR7eSuAtQE+xtkAW/T5Tks2YvmNfMzTRJYaZ8K2Cn4ZWq++ejZnBWSEl5yWE5itOszjJeCAIqEsNYIwd0uA2mso4Sa7PGIDfMrVw453U9ANl/T9GgEoJGQadjkQtgX8LUrY52WTdSugNunGt+zYYrNFdOljqjQqYdaGmK21A9TeRsDTXnZ5yQLoJBOz4w53eyiA5GMjCiWhRBSAfS6FWrWdBNhzi4CO2vKpMQ4mXEIehSKVgVCqmGs1klijcNFPCqbMgJddAYccBfQUWRDiIqaQ0CDkGkoRCXErgP9KaYLrMUkz4OU3XAGXnQcYMXlXJUy7E4KnF3d+pR0fB8TbB5OpbSrgGx63cbglYMkn08QioSA0EE2AX0dzAew7ncLrm8nvKpW6xW3IQ5rzVEIswZkkVBIl2WMJRAXw6yceQDtx4oQjYH0Ar30pgC1vkx5ymwTwm1L4cMejUDgZM0WmStYEeKJef0Ba/QOHLKkNJOn66xVB2PI27iG3WcBCR4doGAIsTYSTOaGhIvgZ/iPAdx6w2Aff+BrY7wQgjccluo0i1tMkwl/92XWMawlIEmZkFIo8SUdkwTZUxKHldG3nO5rGsb4ExjWk/7335tcNwL463ugN9usrYJ9+8pb7alFLwMYSj8KAyJNO6WWRKgYiAD7zy70nJB5Z/UvC1fX6B+9IwFqEAPm3syKfvOW6XORpEYNsPI4HuIQskxXCGEc0AL/qKVj5vqQQ1t8xA/Kvt3V2pl5vsWIJgPOuF8jo5jKfyckyDo1IZKGYRECP538VwDr7R0F80wDkH0LffEm95XhhRABqLoWGbebBa+GASpg2CIWjs5s1AjxqAHI+AfjAe+8BIQc08YU6w/b7Bk2A2qRLM3sSL3rKKGxBGOupMMBdh37BCOuCTyTLeyfe/KD+HgPsTKl8oc7Qc9qkO+DyICA6S7ySkbWQS2j2MkUiG1i4goB4VIlCFfAb2u9++zUTIOcDBcPvuxJiFgOhSx6d5KUmYCVMS0Q+NpfgvD9jbzr6CyUQHzD4jCzuNPHhzbURVw2pzEy5XUo+oFZr5mROaEZMxbKn+7iEYIes5RqGFAb4Gs1LQvz7OJIv7E+//x3nOBuiJeHjbvy0bVYg6kQo/UyIydN9KuEhjEWF7703tfGpqalf1hBwLc3xDD6/P/ic5rgwM7TMdBxzrtd0TSdB30oPBK2EioixHrqsqLxzl9kKE3j6/6OBpJRieDz+GJ//585xxtNDc6uVS+w+TBshc7NEjESyO4Cwtqvl1+qJr7aZ6uy06Qf2nObQtIrYcwWkxUwqhk6EnQphDAnr/9aC7+iL6ODaWkTyhQ2+gee05qqtGso7Ht1cjFtDISFKyAhZLhtuNvycPt2nxqHNXnqBpp2LA2mLfKTfRU0rLFsIC5NyuUGbdP1c3LwoXgz4FEIhojlZUpuYAjXrRSdux1+s7STAEPvug4UPASegvR8blyW5Ob7aNO7jdwfkhD6fqDY2QvG9+1TPjkV0c+0BTAv+7gl8/EvtxE7Cqy12pjmemc/PbupZnp+fHxOmMMy3anhY08DDUCFUEGWfGF5bJI5arX6I2X/TZUUmXm1xLZhW5DP4An6nu46kTYy1BFyJy0ThGvJAxBZRIKKOgJkaqFGtI0gDjay+GY10GnQqX2vAwpjmPDnm1mA7k7FtbiQhZwwpOhKnv1Lrc7LaaX+nDc/P8Ahw1fU2gFXNuYhLW6CtC6o+oeGA2BHFIEREn4/yM40jS2WH2aKpiMm5fNcSwRcIXHSVsKC5XZ1QCGmvoIov6kQoEEPpSjSYFkJGzCYyw4RHfGxjDQR0nqFPjLsWaZWQf79TJeTbyoQlZKdf1yWhaiEznYonNtXwRZ9zBqQv5bQHZLsdQm/oQGjImNYTuq4GpMJmFY/hGfuSBH4OnrS3pWPj2tYAWRxmOKHJzVJFsEpCT1TYuZmFVeWseMEBgReNRmEstjXOE/xryVsB5HEIhEJEu4pw/hJ+4cEwfSCsmh2Pb+sCH1r6nx8i4aBi4mvdWwOEOGRfo4xKEQNBdYsjBhlELGbwIGiHE3gseYV+gXKxIz7ltiq2NUCxK2NUEZHvwqQy+sMlxlcNG7630jH1DPl8xXhHpgGTj9XV1dsAhFkUiVgyIlEiBg0GO5WFjuNJ+aLVMnzuq2zu6STjlgE9K6z7iqqEgQE7ox3NyByVjuQLJOLxjh++CmMJ3nk+eFuAoj8M+MT+bgGTjA6gQbOZ8GibuArIV/khI4EOpnD89gBZ99VRjvp8LRDdLGBVzxetgHw/NljkthKfG9BzmG2/WqlKxK0xDgTMeFRbqrjl3vCQwTLuFIS3BuhZ2U+b6HboJZ+xkV9AxKOzWeEIL6pj8h4+Yux1oeHd8vO3C+jJ52cJsVgMKHsNyj3zXE2lg9wAvHimo4ETwcK4QmgvNLcK6KHdhaiNRR0URndIn4kuitt64A51cprqVP5uBxAczWIxUeGCqOaGJul8VciNTPG6sn/imDuf+5XaNogYi/E4jGlRG6KLRZlvdR2yrDj8A/XTCvbQEzb5+fhYLNJeocVEgJ3cjTNqvBioFHETx3i+Yfk0NQ7vECDYgSW+L3ulVIoqJA6Gr5ZKJawrI0tWOjI3QPdr3Vuy/MklcnW8XKlULYqpmpYqFdoA89jwf7h8ksMYQiF4e3xgC/THASgrWTOoq5kRqLDnyLOt/4DAnCNgyynnFq2Rzzdm5fa18Y6ianxf/kxmdqTdn2Bw1NB1gf3Wbf8ImfhLAdyW6MmlLW1W7FRs7hyfsJVh1Z50TAgXW7Z7ueVuQvfBbISfs0rfPbPE4W3WmLthc2NfbD6PR2m4vph8nompLzafB7+UjeZcAf8fHwJ/Zst31/Q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36625"/>
            <a:ext cx="19145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0" name="AutoShape 10" descr="Bilderesultat for SNAKKE I TELEFON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029826DD-E5FD-2AB3-C2D2-B5C39C213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370748"/>
            <a:ext cx="6971793" cy="3292682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FDED68D2-736D-99AB-AE14-C5854C96CE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9946" y="3424814"/>
            <a:ext cx="2594621" cy="275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9577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n-NO" dirty="0"/>
              <a:t>Oppdatert februar 2023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Leksjon 1: Det første møtet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8</a:t>
            </a:fld>
            <a:endParaRPr lang="nn-NO"/>
          </a:p>
        </p:txBody>
      </p:sp>
      <p:sp>
        <p:nvSpPr>
          <p:cNvPr id="7" name="AutoShape 4" descr="Bilderesultat for SNAKKE I TELEFO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8" name="AutoShape 6" descr="Bilderesultat for SNAKKE I TELEFON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9" name="AutoShape 8" descr="data:image/png;base64,iVBORw0KGgoAAAANSUhEUgAAAKAAAACkCAMAAAAngNUJAAACQFBMVEX//////wAAAAD/xAD/0QD/xwD/zAD/igD/2QD/1AD/2wD/+gBixNz/8gD/4AD/wgD/6wCIdKxwW5neOAgTAHz/hgD/AAD/owD/7AD/5wD/ygD/3wD/gQD/8wD/pgD/+wD/JwD/8Ofn5+etra3/lgDQ0ND/vAD/uIT//5n/nQD/sADlaAflOgj/5+dlGgT/tgD/mkJHsNEpmMT//1hVudYmS1Q9p8zdJwD//27aAAB+abNERET/o1gwMDDm5ub/7Nd8fHy8vLwhksEAhbr/eQD//4Fvb2//1LhQUFD/38v//0LhUAiHIgX/lTOlpaXxu7T/z66NjY0aGhrme2szAAHoiQb/qmf/0p7319P//17/nkxlZWV8AABVFQMnAAFSQ3CtAAAAd7Pvoi7/s3q8mWbogwZynq2GfF8AAhQzZnMbEyr/4sEAAHD/uFn/x4K24e2yzuI3LUxjWms9LobydGvMwDvu4h7yviTtpB7FmZThZ1LvoJV+ZABOPoygV0xhTofhUUNoV1XmSin/57jpi33/0oWYXwAgIQ7EcCEAACGvo0wnIDX54jtTSnDtpJqHOCkZDzzIeQBnNwDBkwBpUJilKgZOQwDQy9z/IiJYAAE3LgDGMgd/AAP/Q0K1nYXbw8CRfaPJsW9jPDayUkIlGIDJAAhCAAMvAAJwWwCoAAaSvtucmb17sdPN6vKQ0+UAMEYNAFg+fYw3K2MPUWv/wXF/e6venkWnlQDcvwDHnV+LgACvlGm3udUUKS4ieJZOnbCu2vhiAAAYp0lEQVR4nM2diX9b1ZXHpafFkhdJsS0kWdJTJctypCSVY5IIjWPLG44d147l1klIOiV2llJCaGimxGWZUMp0G6bD0ADD0rSdQguUpFsaSCntvzbnnLu8+zbJIRuHz4fI0pPe17+z3HPve7r2eO6s5Znd4U+9c7YymyE78MVEXBjOdDDLHBu+3zAONrIUB7Y4s8zIFw3xWIbwRvZzi2dmV+43k2r5kQ7ik8G3Mrz/3hMeGEZzeiU/Qvp1qMmRX8jcW8L8EguwkaUF22sLmB7xWes7DtxDwvwSBRmlQSZjKXULs/j80r2jsdtJxAMyDpk5bCKk8hI/cL/gwA5n0IPDC7LUZVQ3r8TvO+AsOPYYPToJUWgF3H+/AfNLcSXA9lPGqglxmAAz9w9wOK4UOMqXTEYFJAXjx+7fADxs4sMKB6b+TICiQJ49d+/IuA3z+HM1zPARevTk5nWP55x+5B5QGXYgE3ce+UnJhYUGG0Zmh/NnE0y9/Lny2XsKKALuCBp/vLKyMsK6v4zoYDoSDfGeRvleAvJRv3HuLNqT8PDwSSw3cRz7OqoVZlW92DDeBAffO0DO9yQ/9ebSUpxVw44omI9bNdFQ31XWl+7V2IeA+cb1J+UT18sdHeWiHggEfIZFN0x8nvxGEYbG2YV7UHzycOazReVEZ48kqgwO/h/gVnnS+rZzOgbm0so9qY+b5tOXSwEfQxvgFtRtHNf1arUKHcb+k3efr2yRpwGEA0E0P7Ow7vCuDfQ8IMY77nZfuJGwpGR+IxEN+xULJpzepvsghQJ6OR6/q7GYP6LbSsaRsk6A4RBZZ9UagWh6hedRGad5d03Fw8eKRfuz5/R0SFqnvywFGv3oqnjYSJQYYbRarWTuUixCJ1O0xz8MuolqJ6KRhcXIdn6G23n6Ua8OBGQxwpy+4yoemIV6XHQcEzYr4XQ6HSHrZIBXz69PM5tZJ8JGORoMcsQoxmJmxT7hui0+bPDLRoac/xBMACZ8KYYXSZXOocZXZ2aAbXR0VBI2ygF/MDgwQIhRisWOO0l4gDp5/Tr/cfQj8t5H3H2JQCqSIktSFSK+0dF9YIBIXm6UdcxwYGQiRu8oYR71g14gQQn64Trpg+LMrBfwmfJAjFkyloAW5+r6DKPbxxBn1q8CYMIfDhMiD8UAzlpbnvb3TxS2yJch/1YrDPAj7j50IJ4bAIPJWBKtp7KBfPAyou0GY4QfImA4jISEyIbsMgzR+1uc96+Xn98S38ISNFMZKGS63mB8o1wgDLFpICxWUz1k2SoAjs4Q3+7de8AEIQJ2hgQi87OvCn457KrfX5/v3bYVvmPIl6j6AlWqcNPI9+GH3H1w7pmC52w5nZWA5xnftWt7uruRcDcjPFKmOilFJMQSdLgjLuftf7e398IW+LDbiycgZAaq1Brj6fd4PHu4+zDCwH+RLjIvAH6EAbi72/PtbjQihIM++kEZKiURhpVk8VU63Agv9PZuwcO0VhVPQCs14CfAUSbP1T3XuDij0wiYyiFfLlk5AgUQjtjTffVq9zWGSISjK+V0Giu5FBFKDid0jMNesCfa8x2T+gX9JQC8ivEPwXXtquca89/oKAZYyksWLDMP70b3ftsjCPftm565kkhHENEkIhHGnQjfuAwC/r4tIC7lFktR4guVilDgUB4AxNy9tnfv3j/sRf81yjEG6C/DISggAH4bDmnuRduDv8WVBBZyF0K7l3//fG9v/xvt+OLSv0F/2Ac5cn6G+Lq7EXBSI/vL9MyZhAG4Ps2OQD5Pk474DCIBAFMpN0JbHPY/ARF4uR2fEX/QjIZDA+WGZ527D09fmNc4oQkQNKYjrl2VgHDI6DQCEmGaxaGFUK02hef7+y/0PvqrNmVaiT9o9sKdAEgJiu6D8zePa8KmTYCjDLC7u9lsit9BI8AYEUacCNU4LFzuB/uzpo21Jmzg8JaICj4ElAJ2d+/VDPuDAZgYlYf8STlC+wwBky0JpZffeAL4/qhpnsnV460AZ4GvHJB8EX+5MSPP/i317I8ZgDqVyW7bIdr0p+VkMuZGGFXicAL5+l8ZpwiZc+c7gA6uGHyREgJCAtjP/tikA+CevebfQS8le5wJA5wwQ8s+b/QzBw/hD5OT7fggQYgP2tFoYtDwsFmeV3XpYvgddjsCJiIwGjoSDnBCtrL3V+R7/hInY5wufB1xHoCoXyQWTvwJAbsdFFRicMb5d+CAPbEWhJl4h8fzdxKwVxtkHIPahCNfAy8mdJR8PuQLAR+0ouHEGQOw+zNHwE7dBRDyKNLlRsiH5VJHvPF3CsDLvdoyAxnSphwBh1HAaoAcHEIBU7GekCvgX04JQG/JAPynCjh6CvqJLBKqXu7k4zKTMLj54x//EQHfNQAhTxwBMYOLxOcPYQCCgAS4TwKqpx/VFUARg9ZDotkuktAg7DQIsfkKvv86euOVV/phlJOAE+NOfLQUDgEIgMQXiSWh1wuoCiqn/4cKeGNa1OnubnnEt/aNJsLeLk6IXlbGZd7aBF/Xmp6CZ1nTXulVAD1jDnz5JeArBgLCwSniywXPGFlMlZg6gb3/2Deqi2YB+kHlmD3sgL3fgm5BTyOgiTAtm6/wxYvPafP87HNjT12SSQK2agc8GWcZHAyGmYORr8vrNykoDJqpUb2U5YDpjRnTL8EOgXYr6vVSy6g6WRCGP9G0+aY8PQzyj2pzcpizV5qFJRqDuYBpTBAU0Ov/x7T95HD20ZuJkFfYhhKE4gg45FQVXpMSmgjDoU9+pA2p1aQwBmEhsQZto8lKRvKFMQARMNuV8wYTDoAkIASYCmiWGSdO05v4Wk4QEqBIlDToZy124wpgwQpIawg4xgVVvi5W5MRAa3LfZlTyeRM3Wctt4gONvd6eroBXJYwxQOBbtQ8XYwZhQYlHslnKEJ8UEDMEphushozuNkuIZz+TKBmAwRtUjAxCnBac2QjnwsEc09AkYTpi5lseknG4KgHNtZrVaBIwRGMIAGa9OUrRU9YM2IMC3tR7DMCu8pVpmhNL/eBXuKL7SkWatljzJCX9Ozg3N3f8uDY+IeJQZm/T3BfiLLhDjCH4ESBgDxSJHNYQ0fGrAl7RK14FMHFlmknIDPnO6Hoi4fcKQFlqgDAk/DcFedHEoW11lcecLIBDphDFElPkJUYK2IX+TXWFN2jSaXbfvlNlr2opGhFp2YMtfUAzDYAiCoSEPQSY/Phx9OnE0LyMs+Xj85q5skyZAMHD8UrANxAUTQJPYYguf6d+k0nIENnE+EzCZwLMQiBMG0tHjE9PRPjLOVOp+Vij8mcecAvLYybCCaVGshoIbaAEjMUwRdipdZ3OvXu34T7wX8BrtmBiXay90dLDzAbwpYwYUACTr1N42VqWial59UeVn9VA1gaG0qqAaGW9qbqPFhaUIs2tdGOGr37RAthNjMAu+aoiYarnfVJw0N5SDUkN502A+VmqgZQiNMixGiNPnUAJEZFW11AepUYrhNNshW4a/j0FfBUlzU0SZt/XWHIg05ApWYVbm0NqEOYzVAN9AdGniiLNLZq4OaO6b7rpwAel5sYMrXHOzFwBPr2SVF8FCbNGsf74fVYHJ6CNmTdPMyeYiNBvzY+bAJmHQyEs0pTDin9K+rrhv+mZM+WcDQ8sGb1x88P19fUzNwBPL2dNL+ZMlSb7Nw2xCuPa0JRm7v0KjBcK0bwsObSSytuEEPewCgi18AZf/kUfntFTXmcrVaTpZj6jqUHA2MfMfeBowJmEMdgWj9qkZ05rGoDxgNrHsEZLMX8ZUpnZP3VXvlamAsaeJqDC6uokCzNcirB0DljKbYAsh1mjZRIQV9j0U58Onj//6ZWN8ufhM2o18PX8bQxwJsZkt+oZHNPGl02xiO7V5hk1jsNxPhWBHEnRMGcBBA3L5Y3r18vlcNIZYKuAyViy6yfIMk7+FZEHGqptfhMDc4p7fgSGkZJPjsMc8PNhtAcEwrc81FlpprZ+aFz9mTJYtFzHJGBIAmZbAeZyB3NgnxOw529QgXGRzDRuoJ8njaGOxrkCi0wa50p8GBGAVg+reAcPHnzwwUcefPDgwVthlB0NAC7PYaW2jyTGMwx+koIAGwU9qgDGWgIi3yOPPPTww9u3b3/owYO3BMgkTL1Fs9IWS1ieQTbMTUnAik8CptoAon7At53ZQw9tVUYJmOxJ/UTTxue4Ro6AzSE7IHQyABhhgFkbYEokrxlw+/aHH94aoqHgyxf+KONv0haJjGzCAMQ16WKJrZjzXtARcHONPcgxQINw+8OPbMXRErDr035j/G1q4w5LbUP8OQI8oLZaoll1cHG2jxHmBKEi4kNbIBSA2e+++4qseFOrl4zlDsUKKmCcAQb9ioI9XQ5BWK/V6tlYLpc7aEF8GJKlrZsl4E/7fyLdOqX1XrLOLwFvUiiJZWZ4y4Cna3199fpm8OLFHiQkRGYPPdK+5PAyA3wK4KR2qfdRO6G05gQ1qw6A9iAE567V+o6+VK/X6qc3LjJEYQ+2l5AL6MW1/B/xGJvTnuq99J+acyaDTaxOUC8oATsloHOdOV171rNrFyDW+nYsHqSCza2tgryb6fpmPxHOkwEfutj1wshU02MGDKmAjoT1l/CNP3vmmRdrdbCXX375ILctAWaT/9XP7JXHwYjPebWXheAQAxTzkfaAgtDjOfrss1+FpKnVNy9efDrXfmhmS0hPf4fz9V/uJXNIETOfMR8xFKRuxikI8TxrdeMTDh06BN6u1XZsrq2tZZ0ON4xd+v6u4LvA+Hqfco0/McUT8xEJGJGAzpqcfkH9lF3579eYLe7YbCdg19MXLHyPul4RkVNQDigUTCuALsPx4jPWj/r3Z5450QeM9XqP81sEoBTweeFgx8Vylc8KqNYZFwkrL+yyf17ze8++VO/r64s4voV72MrXe8n1yqYxhTcDKlni6mNv3YkQ7OhX632La2uuAnplhnC+3sebjh+EfNY5MQGKIIzFWvq4Z/Oom2MwZxarzgJ6f2rJ4N5ezQVwSJmuEGDJCthaQu/pN91c8yIOh7ZsIQdnv2lxcO9jbjVmedX4fKNQG1kSayOhd63mds1512+cCOnmFRGB7woBLz3m2AsCn1q8GSC7g4JnScQAdJFwrfabSZeOfeIo5EqtauPr6vqOxcGXHnO5punRVGWlggMyS4SPu1wJ12pvQ9M+6fzxR2s7zYTs7qQ/WxLEvQZOmqYr+aW4GZAqIUlIhM4SLu58DRfQJobQrPF49MWdtbWcme/pl7dt6yUHG3zjzoFcmDf3sKKjZi21CdDdyYt9b39NXjQcGwRTP/N7tb7amgkw9+t/2UaEF6SA1mU3aU1L9eaAVgmTLQkX+3Z+WTPb8clJEZeFF8DJp00OJsBtl40MfsqtxECKmF3PAKNGlhCgQrhFQLJxss/e3gmJwo5kY9zL25gZgI+7ZDDWQPMTYgE9EFAVVAAdEevOgMKQcIfB18UERC+37WKWbaHJ58X8VihWaFI8kRmh3cu5NoDfeLuvbzEi+XoEnwC89Jibgz324i0BWc9KhUYUazfCdoDaV3YSIePLJq2A7nxz9mkoLQ+WFB/bJbR7eSuAtQE+xtkAW/T5Tks2YvmNfMzTRJYaZ8K2Cn4ZWq++ejZnBWSEl5yWE5itOszjJeCAIqEsNYIwd0uA2mso4Sa7PGIDfMrVw453U9ANl/T9GgEoJGQadjkQtgX8LUrY52WTdSugNunGt+zYYrNFdOljqjQqYdaGmK21A9TeRsDTXnZ5yQLoJBOz4w53eyiA5GMjCiWhRBSAfS6FWrWdBNhzi4CO2vKpMQ4mXEIehSKVgVCqmGs1klijcNFPCqbMgJddAYccBfQUWRDiIqaQ0CDkGkoRCXErgP9KaYLrMUkz4OU3XAGXnQcYMXlXJUy7E4KnF3d+pR0fB8TbB5OpbSrgGx63cbglYMkn08QioSA0EE2AX0dzAew7ncLrm8nvKpW6xW3IQ5rzVEIswZkkVBIl2WMJRAXw6yceQDtx4oQjYH0Ar30pgC1vkx5ymwTwm1L4cMejUDgZM0WmStYEeKJef0Ba/QOHLKkNJOn66xVB2PI27iG3WcBCR4doGAIsTYSTOaGhIvgZ/iPAdx6w2Aff+BrY7wQgjccluo0i1tMkwl/92XWMawlIEmZkFIo8SUdkwTZUxKHldG3nO5rGsb4ExjWk/7335tcNwL463ugN9usrYJ9+8pb7alFLwMYSj8KAyJNO6WWRKgYiAD7zy70nJB5Z/UvC1fX6B+9IwFqEAPm3syKfvOW6XORpEYNsPI4HuIQskxXCGEc0AL/qKVj5vqQQ1t8xA/Kvt3V2pl5vsWIJgPOuF8jo5jKfyckyDo1IZKGYRECP538VwDr7R0F80wDkH0LffEm95XhhRABqLoWGbebBa+GASpg2CIWjs5s1AjxqAHI+AfjAe+8BIQc08YU6w/b7Bk2A2qRLM3sSL3rKKGxBGOupMMBdh37BCOuCTyTLeyfe/KD+HgPsTKl8oc7Qc9qkO+DyICA6S7ySkbWQS2j2MkUiG1i4goB4VIlCFfAb2u9++zUTIOcDBcPvuxJiFgOhSx6d5KUmYCVMS0Q+NpfgvD9jbzr6CyUQHzD4jCzuNPHhzbURVw2pzEy5XUo+oFZr5mROaEZMxbKn+7iEYIes5RqGFAb4Gs1LQvz7OJIv7E+//x3nOBuiJeHjbvy0bVYg6kQo/UyIydN9KuEhjEWF7703tfGpqalf1hBwLc3xDD6/P/ic5rgwM7TMdBxzrtd0TSdB30oPBK2EioixHrqsqLxzl9kKE3j6/6OBpJRieDz+GJ//585xxtNDc6uVS+w+TBshc7NEjESyO4Cwtqvl1+qJr7aZ6uy06Qf2nObQtIrYcwWkxUwqhk6EnQphDAnr/9aC7+iL6ODaWkTyhQ2+gee05qqtGso7Ht1cjFtDISFKyAhZLhtuNvycPt2nxqHNXnqBpp2LA2mLfKTfRU0rLFsIC5NyuUGbdP1c3LwoXgz4FEIhojlZUpuYAjXrRSdux1+s7STAEPvug4UPASegvR8blyW5Ob7aNO7jdwfkhD6fqDY2QvG9+1TPjkV0c+0BTAv+7gl8/EvtxE7Cqy12pjmemc/PbupZnp+fHxOmMMy3anhY08DDUCFUEGWfGF5bJI5arX6I2X/TZUUmXm1xLZhW5DP4An6nu46kTYy1BFyJy0ThGvJAxBZRIKKOgJkaqFGtI0gDjay+GY10GnQqX2vAwpjmPDnm1mA7k7FtbiQhZwwpOhKnv1Lrc7LaaX+nDc/P8Ahw1fU2gFXNuYhLW6CtC6o+oeGA2BHFIEREn4/yM40jS2WH2aKpiMm5fNcSwRcIXHSVsKC5XZ1QCGmvoIov6kQoEEPpSjSYFkJGzCYyw4RHfGxjDQR0nqFPjLsWaZWQf79TJeTbyoQlZKdf1yWhaiEznYonNtXwRZ9zBqQv5bQHZLsdQm/oQGjImNYTuq4GpMJmFY/hGfuSBH4OnrS3pWPj2tYAWRxmOKHJzVJFsEpCT1TYuZmFVeWseMEBgReNRmEstjXOE/xryVsB5HEIhEJEu4pw/hJ+4cEwfSCsmh2Pb+sCH1r6nx8i4aBi4mvdWwOEOGRfo4xKEQNBdYsjBhlELGbwIGiHE3gseYV+gXKxIz7ltiq2NUCxK2NUEZHvwqQy+sMlxlcNG7630jH1DPl8xXhHpgGTj9XV1dsAhFkUiVgyIlEiBg0GO5WFjuNJ+aLVMnzuq2zu6STjlgE9K6z7iqqEgQE7ox3NyByVjuQLJOLxjh++CmMJ3nk+eFuAoj8M+MT+bgGTjA6gQbOZ8GibuArIV/khI4EOpnD89gBZ99VRjvp8LRDdLGBVzxetgHw/NljkthKfG9BzmG2/WqlKxK0xDgTMeFRbqrjl3vCQwTLuFIS3BuhZ2U+b6HboJZ+xkV9AxKOzWeEIL6pj8h4+Yux1oeHd8vO3C+jJ52cJsVgMKHsNyj3zXE2lg9wAvHimo4ETwcK4QmgvNLcK6KHdhaiNRR0URndIn4kuitt64A51cprqVP5uBxAczWIxUeGCqOaGJul8VciNTPG6sn/imDuf+5XaNogYi/E4jGlRG6KLRZlvdR2yrDj8A/XTCvbQEzb5+fhYLNJeocVEgJ3cjTNqvBioFHETx3i+Yfk0NQ7vECDYgSW+L3ulVIoqJA6Gr5ZKJawrI0tWOjI3QPdr3Vuy/MklcnW8XKlULYqpmpYqFdoA89jwf7h8ksMYQiF4e3xgC/THASgrWTOoq5kRqLDnyLOt/4DAnCNgyynnFq2Rzzdm5fa18Y6ianxf/kxmdqTdn2Bw1NB1gf3Wbf8ImfhLAdyW6MmlLW1W7FRs7hyfsJVh1Z50TAgXW7Z7ueVuQvfBbISfs0rfPbPE4W3WmLthc2NfbD6PR2m4vph8nompLzafB7+UjeZcAf8fHwJ/Zst31/Q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36625"/>
            <a:ext cx="19145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0" name="AutoShape 10" descr="Bilderesultat for SNAKKE I TELEFON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8D754712-BEB8-EC40-8706-B993D2632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3379" y="1739227"/>
            <a:ext cx="3091833" cy="2914891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D665A85D-562E-ABCD-FC87-273C4F3F96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710" y="1060369"/>
            <a:ext cx="1102093" cy="643701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A6E2C707-DC59-155D-A8E1-7C050A0615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872562"/>
            <a:ext cx="5820795" cy="3736904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ECB92823-66CB-F09F-3420-D63903CBD8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0350" y="5277616"/>
            <a:ext cx="2673487" cy="368319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A54D538F-3E94-D960-FE76-225DBA30F488}"/>
              </a:ext>
            </a:extLst>
          </p:cNvPr>
          <p:cNvSpPr txBox="1"/>
          <p:nvPr/>
        </p:nvSpPr>
        <p:spPr>
          <a:xfrm>
            <a:off x="6594243" y="5639976"/>
            <a:ext cx="2249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rgbClr val="4756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styringsdokumenter</a:t>
            </a:r>
            <a:endParaRPr lang="nb-NO" sz="1400" dirty="0">
              <a:solidFill>
                <a:srgbClr val="4756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09577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n-NO" dirty="0"/>
              <a:t>Oppdatert februar 2023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Leksjon 1: Det første møtet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9</a:t>
            </a:fld>
            <a:endParaRPr lang="nn-NO"/>
          </a:p>
        </p:txBody>
      </p:sp>
      <p:sp>
        <p:nvSpPr>
          <p:cNvPr id="7" name="AutoShape 4" descr="Bilderesultat for SNAKKE I TELEFO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8" name="AutoShape 6" descr="Bilderesultat for SNAKKE I TELEFON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9" name="AutoShape 8" descr="data:image/png;base64,iVBORw0KGgoAAAANSUhEUgAAAKAAAACkCAMAAAAngNUJAAACQFBMVEX//////wAAAAD/xAD/0QD/xwD/zAD/igD/2QD/1AD/2wD/+gBixNz/8gD/4AD/wgD/6wCIdKxwW5neOAgTAHz/hgD/AAD/owD/7AD/5wD/ygD/3wD/gQD/8wD/pgD/+wD/JwD/8Ofn5+etra3/lgDQ0ND/vAD/uIT//5n/nQD/sADlaAflOgj/5+dlGgT/tgD/mkJHsNEpmMT//1hVudYmS1Q9p8zdJwD//27aAAB+abNERET/o1gwMDDm5ub/7Nd8fHy8vLwhksEAhbr/eQD//4Fvb2//1LhQUFD/38v//0LhUAiHIgX/lTOlpaXxu7T/z66NjY0aGhrme2szAAHoiQb/qmf/0p7319P//17/nkxlZWV8AABVFQMnAAFSQ3CtAAAAd7Pvoi7/s3q8mWbogwZynq2GfF8AAhQzZnMbEyr/4sEAAHD/uFn/x4K24e2yzuI3LUxjWms9LobydGvMwDvu4h7yviTtpB7FmZThZ1LvoJV+ZABOPoygV0xhTofhUUNoV1XmSin/57jpi33/0oWYXwAgIQ7EcCEAACGvo0wnIDX54jtTSnDtpJqHOCkZDzzIeQBnNwDBkwBpUJilKgZOQwDQy9z/IiJYAAE3LgDGMgd/AAP/Q0K1nYXbw8CRfaPJsW9jPDayUkIlGIDJAAhCAAMvAAJwWwCoAAaSvtucmb17sdPN6vKQ0+UAMEYNAFg+fYw3K2MPUWv/wXF/e6venkWnlQDcvwDHnV+LgACvlGm3udUUKS4ieJZOnbCu2vhiAAAYp0lEQVR4nM2diX9b1ZXHpafFkhdJsS0kWdJTJctypCSVY5IIjWPLG44d147l1klIOiV2llJCaGimxGWZUMp0G6bD0ADD0rSdQguUpFsaSCntvzbnnLu8+zbJIRuHz4fI0pPe17+z3HPve7r2eO6s5Znd4U+9c7YymyE78MVEXBjOdDDLHBu+3zAONrIUB7Y4s8zIFw3xWIbwRvZzi2dmV+43k2r5kQ7ik8G3Mrz/3hMeGEZzeiU/Qvp1qMmRX8jcW8L8EguwkaUF22sLmB7xWes7DtxDwvwSBRmlQSZjKXULs/j80r2jsdtJxAMyDpk5bCKk8hI/cL/gwA5n0IPDC7LUZVQ3r8TvO+AsOPYYPToJUWgF3H+/AfNLcSXA9lPGqglxmAAz9w9wOK4UOMqXTEYFJAXjx+7fADxs4sMKB6b+TICiQJ49d+/IuA3z+HM1zPARevTk5nWP55x+5B5QGXYgE3ce+UnJhYUGG0Zmh/NnE0y9/Lny2XsKKALuCBp/vLKyMsK6v4zoYDoSDfGeRvleAvJRv3HuLNqT8PDwSSw3cRz7OqoVZlW92DDeBAffO0DO9yQ/9ebSUpxVw44omI9bNdFQ31XWl+7V2IeA+cb1J+UT18sdHeWiHggEfIZFN0x8nvxGEYbG2YV7UHzycOazReVEZ48kqgwO/h/gVnnS+rZzOgbm0so9qY+b5tOXSwEfQxvgFtRtHNf1arUKHcb+k3efr2yRpwGEA0E0P7Ow7vCuDfQ8IMY77nZfuJGwpGR+IxEN+xULJpzepvsghQJ6OR6/q7GYP6LbSsaRsk6A4RBZZ9UagWh6hedRGad5d03Fw8eKRfuz5/R0SFqnvywFGv3oqnjYSJQYYbRarWTuUixCJ1O0xz8MuolqJ6KRhcXIdn6G23n6Ua8OBGQxwpy+4yoemIV6XHQcEzYr4XQ6HSHrZIBXz69PM5tZJ8JGORoMcsQoxmJmxT7hui0+bPDLRoac/xBMACZ8KYYXSZXOocZXZ2aAbXR0VBI2ygF/MDgwQIhRisWOO0l4gDp5/Tr/cfQj8t5H3H2JQCqSIktSFSK+0dF9YIBIXm6UdcxwYGQiRu8oYR71g14gQQn64Trpg+LMrBfwmfJAjFkyloAW5+r6DKPbxxBn1q8CYMIfDhMiD8UAzlpbnvb3TxS2yJch/1YrDPAj7j50IJ4bAIPJWBKtp7KBfPAyou0GY4QfImA4jISEyIbsMgzR+1uc96+Xn98S38ISNFMZKGS63mB8o1wgDLFpICxWUz1k2SoAjs4Q3+7de8AEIQJ2hgQi87OvCn457KrfX5/v3bYVvmPIl6j6AlWqcNPI9+GH3H1w7pmC52w5nZWA5xnftWt7uruRcDcjPFKmOilFJMQSdLgjLuftf7e398IW+LDbiycgZAaq1Brj6fd4PHu4+zDCwH+RLjIvAH6EAbi72/PtbjQihIM++kEZKiURhpVk8VU63Agv9PZuwcO0VhVPQCs14CfAUSbP1T3XuDij0wiYyiFfLlk5AgUQjtjTffVq9zWGSISjK+V0Giu5FBFKDid0jMNesCfa8x2T+gX9JQC8ivEPwXXtquca89/oKAZYyksWLDMP70b3ftsjCPftm565kkhHENEkIhHGnQjfuAwC/r4tIC7lFktR4guVilDgUB4AxNy9tnfv3j/sRf81yjEG6C/DISggAH4bDmnuRduDv8WVBBZyF0K7l3//fG9v/xvt+OLSv0F/2Ac5cn6G+Lq7EXBSI/vL9MyZhAG4Ps2OQD5Pk474DCIBAFMpN0JbHPY/ARF4uR2fEX/QjIZDA+WGZ527D09fmNc4oQkQNKYjrl2VgHDI6DQCEmGaxaGFUK02hef7+y/0PvqrNmVaiT9o9sKdAEgJiu6D8zePa8KmTYCjDLC7u9lsit9BI8AYEUacCNU4LFzuB/uzpo21Jmzg8JaICj4ElAJ2d+/VDPuDAZgYlYf8STlC+wwBky0JpZffeAL4/qhpnsnV460AZ4GvHJB8EX+5MSPP/i317I8ZgDqVyW7bIdr0p+VkMuZGGFXicAL5+l8ZpwiZc+c7gA6uGHyREgJCAtjP/tikA+CevebfQS8le5wJA5wwQ8s+b/QzBw/hD5OT7fggQYgP2tFoYtDwsFmeV3XpYvgddjsCJiIwGjoSDnBCtrL3V+R7/hInY5wufB1xHoCoXyQWTvwJAbsdFFRicMb5d+CAPbEWhJl4h8fzdxKwVxtkHIPahCNfAy8mdJR8PuQLAR+0ouHEGQOw+zNHwE7dBRDyKNLlRsiH5VJHvPF3CsDLvdoyAxnSphwBh1HAaoAcHEIBU7GekCvgX04JQG/JAPynCjh6CvqJLBKqXu7k4zKTMLj54x//EQHfNQAhTxwBMYOLxOcPYQCCgAS4TwKqpx/VFUARg9ZDotkuktAg7DQIsfkKvv86euOVV/phlJOAE+NOfLQUDgEIgMQXiSWh1wuoCiqn/4cKeGNa1OnubnnEt/aNJsLeLk6IXlbGZd7aBF/Xmp6CZ1nTXulVAD1jDnz5JeArBgLCwSniywXPGFlMlZg6gb3/2Deqi2YB+kHlmD3sgL3fgm5BTyOgiTAtm6/wxYvPafP87HNjT12SSQK2agc8GWcZHAyGmYORr8vrNykoDJqpUb2U5YDpjRnTL8EOgXYr6vVSy6g6WRCGP9G0+aY8PQzyj2pzcpizV5qFJRqDuYBpTBAU0Ov/x7T95HD20ZuJkFfYhhKE4gg45FQVXpMSmgjDoU9+pA2p1aQwBmEhsQZto8lKRvKFMQARMNuV8wYTDoAkIASYCmiWGSdO05v4Wk4QEqBIlDToZy124wpgwQpIawg4xgVVvi5W5MRAa3LfZlTyeRM3Wctt4gONvd6eroBXJYwxQOBbtQ8XYwZhQYlHslnKEJ8UEDMEphushozuNkuIZz+TKBmAwRtUjAxCnBac2QjnwsEc09AkYTpi5lseknG4KgHNtZrVaBIwRGMIAGa9OUrRU9YM2IMC3tR7DMCu8pVpmhNL/eBXuKL7SkWatljzJCX9Ozg3N3f8uDY+IeJQZm/T3BfiLLhDjCH4ESBgDxSJHNYQ0fGrAl7RK14FMHFlmknIDPnO6Hoi4fcKQFlqgDAk/DcFedHEoW11lcecLIBDphDFElPkJUYK2IX+TXWFN2jSaXbfvlNlr2opGhFp2YMtfUAzDYAiCoSEPQSY/Phx9OnE0LyMs+Xj85q5skyZAMHD8UrANxAUTQJPYYguf6d+k0nIENnE+EzCZwLMQiBMG0tHjE9PRPjLOVOp+Vij8mcecAvLYybCCaVGshoIbaAEjMUwRdipdZ3OvXu34T7wX8BrtmBiXay90dLDzAbwpYwYUACTr1N42VqWial59UeVn9VA1gaG0qqAaGW9qbqPFhaUIs2tdGOGr37RAthNjMAu+aoiYarnfVJw0N5SDUkN502A+VmqgZQiNMixGiNPnUAJEZFW11AepUYrhNNshW4a/j0FfBUlzU0SZt/XWHIg05ApWYVbm0NqEOYzVAN9AdGniiLNLZq4OaO6b7rpwAel5sYMrXHOzFwBPr2SVF8FCbNGsf74fVYHJ6CNmTdPMyeYiNBvzY+bAJmHQyEs0pTDin9K+rrhv+mZM+WcDQ8sGb1x88P19fUzNwBPL2dNL+ZMlSb7Nw2xCuPa0JRm7v0KjBcK0bwsObSSytuEEPewCgi18AZf/kUfntFTXmcrVaTpZj6jqUHA2MfMfeBowJmEMdgWj9qkZ05rGoDxgNrHsEZLMX8ZUpnZP3VXvlamAsaeJqDC6uokCzNcirB0DljKbYAsh1mjZRIQV9j0U58Onj//6ZWN8ufhM2o18PX8bQxwJsZkt+oZHNPGl02xiO7V5hk1jsNxPhWBHEnRMGcBBA3L5Y3r18vlcNIZYKuAyViy6yfIMk7+FZEHGqptfhMDc4p7fgSGkZJPjsMc8PNhtAcEwrc81FlpprZ+aFz9mTJYtFzHJGBIAmZbAeZyB3NgnxOw529QgXGRzDRuoJ8njaGOxrkCi0wa50p8GBGAVg+reAcPHnzwwUcefPDgwVthlB0NAC7PYaW2jyTGMwx+koIAGwU9qgDGWgIi3yOPPPTww9u3b3/owYO3BMgkTL1Fs9IWS1ieQTbMTUnAik8CptoAon7At53ZQw9tVUYJmOxJ/UTTxue4Ro6AzSE7IHQyABhhgFkbYEokrxlw+/aHH94aoqHgyxf+KONv0haJjGzCAMQ16WKJrZjzXtARcHONPcgxQINw+8OPbMXRErDr035j/G1q4w5LbUP8OQI8oLZaoll1cHG2jxHmBKEi4kNbIBSA2e+++4qseFOrl4zlDsUKKmCcAQb9ioI9XQ5BWK/V6tlYLpc7aEF8GJKlrZsl4E/7fyLdOqX1XrLOLwFvUiiJZWZ4y4Cna3199fpm8OLFHiQkRGYPPdK+5PAyA3wK4KR2qfdRO6G05gQ1qw6A9iAE567V+o6+VK/X6qc3LjJEYQ+2l5AL6MW1/B/xGJvTnuq99J+acyaDTaxOUC8oATsloHOdOV171rNrFyDW+nYsHqSCza2tgryb6fpmPxHOkwEfutj1wshU02MGDKmAjoT1l/CNP3vmmRdrdbCXX375ILctAWaT/9XP7JXHwYjPebWXheAQAxTzkfaAgtDjOfrss1+FpKnVNy9efDrXfmhmS0hPf4fz9V/uJXNIETOfMR8xFKRuxikI8TxrdeMTDh06BN6u1XZsrq2tZZ0ON4xd+v6u4LvA+Hqfco0/McUT8xEJGJGAzpqcfkH9lF3579eYLe7YbCdg19MXLHyPul4RkVNQDigUTCuALsPx4jPWj/r3Z5450QeM9XqP81sEoBTweeFgx8Vylc8KqNYZFwkrL+yyf17ze8++VO/r64s4voV72MrXe8n1yqYxhTcDKlni6mNv3YkQ7OhX632La2uuAnplhnC+3sebjh+EfNY5MQGKIIzFWvq4Z/Oom2MwZxarzgJ6f2rJ4N5ezQVwSJmuEGDJCthaQu/pN91c8yIOh7ZsIQdnv2lxcO9jbjVmedX4fKNQG1kSayOhd63mds1512+cCOnmFRGB7woBLz3m2AsCn1q8GSC7g4JnScQAdJFwrfabSZeOfeIo5EqtauPr6vqOxcGXHnO5punRVGWlggMyS4SPu1wJ12pvQ9M+6fzxR2s7zYTs7qQ/WxLEvQZOmqYr+aW4GZAqIUlIhM4SLu58DRfQJobQrPF49MWdtbWcme/pl7dt6yUHG3zjzoFcmDf3sKKjZi21CdDdyYt9b39NXjQcGwRTP/N7tb7amgkw9+t/2UaEF6SA1mU3aU1L9eaAVgmTLQkX+3Z+WTPb8clJEZeFF8DJp00OJsBtl40MfsqtxECKmF3PAKNGlhCgQrhFQLJxss/e3gmJwo5kY9zL25gZgI+7ZDDWQPMTYgE9EFAVVAAdEevOgMKQcIfB18UERC+37WKWbaHJ58X8VihWaFI8kRmh3cu5NoDfeLuvbzEi+XoEnwC89Jibgz324i0BWc9KhUYUazfCdoDaV3YSIePLJq2A7nxz9mkoLQ+WFB/bJbR7eSuAtQE+xtkAW/T5Tks2YvmNfMzTRJYaZ8K2Cn4ZWq++ejZnBWSEl5yWE5itOszjJeCAIqEsNYIwd0uA2mso4Sa7PGIDfMrVw453U9ANl/T9GgEoJGQadjkQtgX8LUrY52WTdSugNunGt+zYYrNFdOljqjQqYdaGmK21A9TeRsDTXnZ5yQLoJBOz4w53eyiA5GMjCiWhRBSAfS6FWrWdBNhzi4CO2vKpMQ4mXEIehSKVgVCqmGs1klijcNFPCqbMgJddAYccBfQUWRDiIqaQ0CDkGkoRCXErgP9KaYLrMUkz4OU3XAGXnQcYMXlXJUy7E4KnF3d+pR0fB8TbB5OpbSrgGx63cbglYMkn08QioSA0EE2AX0dzAew7ncLrm8nvKpW6xW3IQ5rzVEIswZkkVBIl2WMJRAXw6yceQDtx4oQjYH0Ar30pgC1vkx5ymwTwm1L4cMejUDgZM0WmStYEeKJef0Ba/QOHLKkNJOn66xVB2PI27iG3WcBCR4doGAIsTYSTOaGhIvgZ/iPAdx6w2Aff+BrY7wQgjccluo0i1tMkwl/92XWMawlIEmZkFIo8SUdkwTZUxKHldG3nO5rGsb4ExjWk/7335tcNwL463ugN9usrYJ9+8pb7alFLwMYSj8KAyJNO6WWRKgYiAD7zy70nJB5Z/UvC1fX6B+9IwFqEAPm3syKfvOW6XORpEYNsPI4HuIQskxXCGEc0AL/qKVj5vqQQ1t8xA/Kvt3V2pl5vsWIJgPOuF8jo5jKfyckyDo1IZKGYRECP538VwDr7R0F80wDkH0LffEm95XhhRABqLoWGbebBa+GASpg2CIWjs5s1AjxqAHI+AfjAe+8BIQc08YU6w/b7Bk2A2qRLM3sSL3rKKGxBGOupMMBdh37BCOuCTyTLeyfe/KD+HgPsTKl8oc7Qc9qkO+DyICA6S7ySkbWQS2j2MkUiG1i4goB4VIlCFfAb2u9++zUTIOcDBcPvuxJiFgOhSx6d5KUmYCVMS0Q+NpfgvD9jbzr6CyUQHzD4jCzuNPHhzbURVw2pzEy5XUo+oFZr5mROaEZMxbKn+7iEYIes5RqGFAb4Gs1LQvz7OJIv7E+//x3nOBuiJeHjbvy0bVYg6kQo/UyIydN9KuEhjEWF7703tfGpqalf1hBwLc3xDD6/P/ic5rgwM7TMdBxzrtd0TSdB30oPBK2EioixHrqsqLxzl9kKE3j6/6OBpJRieDz+GJ//585xxtNDc6uVS+w+TBshc7NEjESyO4Cwtqvl1+qJr7aZ6uy06Qf2nObQtIrYcwWkxUwqhk6EnQphDAnr/9aC7+iL6ODaWkTyhQ2+gee05qqtGso7Ht1cjFtDISFKyAhZLhtuNvycPt2nxqHNXnqBpp2LA2mLfKTfRU0rLFsIC5NyuUGbdP1c3LwoXgz4FEIhojlZUpuYAjXrRSdux1+s7STAEPvug4UPASegvR8blyW5Ob7aNO7jdwfkhD6fqDY2QvG9+1TPjkV0c+0BTAv+7gl8/EvtxE7Cqy12pjmemc/PbupZnp+fHxOmMMy3anhY08DDUCFUEGWfGF5bJI5arX6I2X/TZUUmXm1xLZhW5DP4An6nu46kTYy1BFyJy0ThGvJAxBZRIKKOgJkaqFGtI0gDjay+GY10GnQqX2vAwpjmPDnm1mA7k7FtbiQhZwwpOhKnv1Lrc7LaaX+nDc/P8Ahw1fU2gFXNuYhLW6CtC6o+oeGA2BHFIEREn4/yM40jS2WH2aKpiMm5fNcSwRcIXHSVsKC5XZ1QCGmvoIov6kQoEEPpSjSYFkJGzCYyw4RHfGxjDQR0nqFPjLsWaZWQf79TJeTbyoQlZKdf1yWhaiEznYonNtXwRZ9zBqQv5bQHZLsdQm/oQGjImNYTuq4GpMJmFY/hGfuSBH4OnrS3pWPj2tYAWRxmOKHJzVJFsEpCT1TYuZmFVeWseMEBgReNRmEstjXOE/xryVsB5HEIhEJEu4pw/hJ+4cEwfSCsmh2Pb+sCH1r6nx8i4aBi4mvdWwOEOGRfo4xKEQNBdYsjBhlELGbwIGiHE3gseYV+gXKxIz7ltiq2NUCxK2NUEZHvwqQy+sMlxlcNG7630jH1DPl8xXhHpgGTj9XV1dsAhFkUiVgyIlEiBg0GO5WFjuNJ+aLVMnzuq2zu6STjlgE9K6z7iqqEgQE7ox3NyByVjuQLJOLxjh++CmMJ3nk+eFuAoj8M+MT+bgGTjA6gQbOZ8GibuArIV/khI4EOpnD89gBZ99VRjvp8LRDdLGBVzxetgHw/NljkthKfG9BzmG2/WqlKxK0xDgTMeFRbqrjl3vCQwTLuFIS3BuhZ2U+b6HboJZ+xkV9AxKOzWeEIL6pj8h4+Yux1oeHd8vO3C+jJ52cJsVgMKHsNyj3zXE2lg9wAvHimo4ETwcK4QmgvNLcK6KHdhaiNRR0URndIn4kuitt64A51cprqVP5uBxAczWIxUeGCqOaGJul8VciNTPG6sn/imDuf+5XaNogYi/E4jGlRG6KLRZlvdR2yrDj8A/XTCvbQEzb5+fhYLNJeocVEgJ3cjTNqvBioFHETx3i+Yfk0NQ7vECDYgSW+L3ulVIoqJA6Gr5ZKJawrI0tWOjI3QPdr3Vuy/MklcnW8XKlULYqpmpYqFdoA89jwf7h8ksMYQiF4e3xgC/THASgrWTOoq5kRqLDnyLOt/4DAnCNgyynnFq2Rzzdm5fa18Y6ianxf/kxmdqTdn2Bw1NB1gf3Wbf8ImfhLAdyW6MmlLW1W7FRs7hyfsJVh1Z50TAgXW7Z7ueVuQvfBbISfs0rfPbPE4W3WmLthc2NfbD6PR2m4vph8nompLzafB7+UjeZcAf8fHwJ/Zst31/Q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36625"/>
            <a:ext cx="19145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0" name="AutoShape 10" descr="Bilderesultat for SNAKKE I TELEFON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13954C8-8488-C9B6-58F1-7A0717196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257300"/>
            <a:ext cx="5642845" cy="4157115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41E44584-848B-D38A-A00B-7FF3508C27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9062" y="1934955"/>
            <a:ext cx="3188323" cy="29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9577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PPT_test_template">
  <a:themeElements>
    <a:clrScheme name="LHL">
      <a:dk1>
        <a:srgbClr val="431E61"/>
      </a:dk1>
      <a:lt1>
        <a:sysClr val="window" lastClr="FFFFFF"/>
      </a:lt1>
      <a:dk2>
        <a:srgbClr val="6A8493"/>
      </a:dk2>
      <a:lt2>
        <a:srgbClr val="D3DADF"/>
      </a:lt2>
      <a:accent1>
        <a:srgbClr val="2189A4"/>
      </a:accent1>
      <a:accent2>
        <a:srgbClr val="9E3095"/>
      </a:accent2>
      <a:accent3>
        <a:srgbClr val="C8D855"/>
      </a:accent3>
      <a:accent4>
        <a:srgbClr val="431E61"/>
      </a:accent4>
      <a:accent5>
        <a:srgbClr val="81CAE1"/>
      </a:accent5>
      <a:accent6>
        <a:srgbClr val="446730"/>
      </a:accent6>
      <a:hlink>
        <a:srgbClr val="505A6E"/>
      </a:hlink>
      <a:folHlink>
        <a:srgbClr val="431E61"/>
      </a:folHlink>
    </a:clrScheme>
    <a:fontScheme name="LHL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PPT-mal LHL</Template>
  <TotalTime>256</TotalTime>
  <Words>734</Words>
  <Application>Microsoft Office PowerPoint</Application>
  <PresentationFormat>Skjermfremvisning (4:3)</PresentationFormat>
  <Paragraphs>189</Paragraphs>
  <Slides>47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47</vt:i4>
      </vt:variant>
    </vt:vector>
  </HeadingPairs>
  <TitlesOfParts>
    <vt:vector size="51" baseType="lpstr">
      <vt:lpstr>Arial</vt:lpstr>
      <vt:lpstr>Calibri</vt:lpstr>
      <vt:lpstr>Times New Roman</vt:lpstr>
      <vt:lpstr>PPT_test_template</vt:lpstr>
      <vt:lpstr>Kurs i valgkomitearbeid</vt:lpstr>
      <vt:lpstr>PowerPoint-presentasjon</vt:lpstr>
      <vt:lpstr>Kurset er delt opp i følgende seksjoner:</vt:lpstr>
      <vt:lpstr>Leksjon 1: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Leksjon 2: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Leksjon 3: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Leksjon 4:</vt:lpstr>
      <vt:lpstr>PowerPoint-presentasjon</vt:lpstr>
      <vt:lpstr>PowerPoint-presentasjon</vt:lpstr>
      <vt:lpstr>PowerPoint-presentasjon</vt:lpstr>
      <vt:lpstr>PowerPoint-presentasjon</vt:lpstr>
      <vt:lpstr>Leksjon 5: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Leksjon 6: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Takk for oppmerksomheten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Frøydis Myrhaug Danielsen</dc:creator>
  <cp:lastModifiedBy>Frøydis Myrhaug Danielsen</cp:lastModifiedBy>
  <cp:revision>4</cp:revision>
  <dcterms:created xsi:type="dcterms:W3CDTF">2023-02-22T11:02:37Z</dcterms:created>
  <dcterms:modified xsi:type="dcterms:W3CDTF">2023-02-22T15:29:10Z</dcterms:modified>
</cp:coreProperties>
</file>