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273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86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849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506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078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567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006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602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8980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334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445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89FF-E29E-4A99-A630-6FEB5E3778F0}" type="datetimeFigureOut">
              <a:rPr lang="nb-NO" smtClean="0"/>
              <a:t>06.04.2023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A9689-71C2-46E8-9DF2-8B25F966D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022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Regnskap – Inngående balanse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6CCF0C95-01EB-40DF-853D-862E6A073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78" y="805731"/>
            <a:ext cx="7683759" cy="5762819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30A45730-769E-4450-B987-A64662CDF603}"/>
              </a:ext>
            </a:extLst>
          </p:cNvPr>
          <p:cNvSpPr txBox="1"/>
          <p:nvPr/>
        </p:nvSpPr>
        <p:spPr>
          <a:xfrm>
            <a:off x="4604658" y="1698173"/>
            <a:ext cx="2022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Når du starter et nytt regnskap må inngående saldo for alle balansekonti legges inn.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Velg fil og «rediger inngående balanse»</a:t>
            </a:r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7DDA8F7D-0752-4FD0-9875-4122141BF5B7}"/>
              </a:ext>
            </a:extLst>
          </p:cNvPr>
          <p:cNvCxnSpPr/>
          <p:nvPr/>
        </p:nvCxnSpPr>
        <p:spPr>
          <a:xfrm flipH="1" flipV="1">
            <a:off x="1000709" y="1007706"/>
            <a:ext cx="3673928" cy="1362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kobling 10">
            <a:extLst>
              <a:ext uri="{FF2B5EF4-FFF2-40B4-BE49-F238E27FC236}">
                <a16:creationId xmlns:a16="http://schemas.microsoft.com/office/drawing/2014/main" id="{99674AEF-BE23-41B5-A8EF-2EA07FA16722}"/>
              </a:ext>
            </a:extLst>
          </p:cNvPr>
          <p:cNvCxnSpPr/>
          <p:nvPr/>
        </p:nvCxnSpPr>
        <p:spPr>
          <a:xfrm flipH="1" flipV="1">
            <a:off x="1440809" y="1627464"/>
            <a:ext cx="3240248" cy="74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41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Regnskap – Inngående balanse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6" name="Bilde 5" descr="alphareg  - Lisens: Dygder AS - [SQL-Server: KJERNEN\ALPHAREG - Database: AlphaReg]">
            <a:extLst>
              <a:ext uri="{FF2B5EF4-FFF2-40B4-BE49-F238E27FC236}">
                <a16:creationId xmlns:a16="http://schemas.microsoft.com/office/drawing/2014/main" id="{AEFA23D5-70C7-4BA6-B239-4D76A23522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85" y="919107"/>
            <a:ext cx="7734493" cy="5625086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65CF1965-A493-4EAA-8803-4F2CA6281B83}"/>
              </a:ext>
            </a:extLst>
          </p:cNvPr>
          <p:cNvSpPr txBox="1"/>
          <p:nvPr/>
        </p:nvSpPr>
        <p:spPr>
          <a:xfrm>
            <a:off x="4408715" y="1763487"/>
            <a:ext cx="2120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Bilag 0 med linje 1 kommer frem.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Legg inn første debet-konto, f.eks. bank, og beløp.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Lagre og velg «Ny linje».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Fortsett med neste konto … avslutt med «egenkapital»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4D780865-FE6A-4C76-A218-B21451F2A083}"/>
              </a:ext>
            </a:extLst>
          </p:cNvPr>
          <p:cNvSpPr txBox="1"/>
          <p:nvPr/>
        </p:nvSpPr>
        <p:spPr>
          <a:xfrm>
            <a:off x="2288332" y="3760238"/>
            <a:ext cx="1945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</a:rPr>
              <a:t>Balanse vil være rød så lenge bilaget ikke er i balanse.</a:t>
            </a:r>
          </a:p>
        </p:txBody>
      </p:sp>
      <p:cxnSp>
        <p:nvCxnSpPr>
          <p:cNvPr id="10" name="Rett pilkobling 9">
            <a:extLst>
              <a:ext uri="{FF2B5EF4-FFF2-40B4-BE49-F238E27FC236}">
                <a16:creationId xmlns:a16="http://schemas.microsoft.com/office/drawing/2014/main" id="{33DE55C9-8E22-45E8-B62D-452B5F1B5810}"/>
              </a:ext>
            </a:extLst>
          </p:cNvPr>
          <p:cNvCxnSpPr/>
          <p:nvPr/>
        </p:nvCxnSpPr>
        <p:spPr>
          <a:xfrm flipH="1">
            <a:off x="2220985" y="2080470"/>
            <a:ext cx="2277611" cy="283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1C3F9F50-07CA-469A-BF0E-89DADE864971}"/>
              </a:ext>
            </a:extLst>
          </p:cNvPr>
          <p:cNvCxnSpPr/>
          <p:nvPr/>
        </p:nvCxnSpPr>
        <p:spPr>
          <a:xfrm flipH="1">
            <a:off x="1432945" y="2097248"/>
            <a:ext cx="3059360" cy="713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A0D53D3B-03D6-42BE-A77C-DDC0F1B94072}"/>
              </a:ext>
            </a:extLst>
          </p:cNvPr>
          <p:cNvCxnSpPr/>
          <p:nvPr/>
        </p:nvCxnSpPr>
        <p:spPr>
          <a:xfrm flipH="1" flipV="1">
            <a:off x="1837189" y="1364710"/>
            <a:ext cx="2661407" cy="1112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16">
            <a:extLst>
              <a:ext uri="{FF2B5EF4-FFF2-40B4-BE49-F238E27FC236}">
                <a16:creationId xmlns:a16="http://schemas.microsoft.com/office/drawing/2014/main" id="{2D3D9BB5-A88A-4654-8FF5-3C02E3070C1C}"/>
              </a:ext>
            </a:extLst>
          </p:cNvPr>
          <p:cNvCxnSpPr/>
          <p:nvPr/>
        </p:nvCxnSpPr>
        <p:spPr>
          <a:xfrm flipH="1" flipV="1">
            <a:off x="2780950" y="1437946"/>
            <a:ext cx="1717646" cy="10158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kobling 18">
            <a:extLst>
              <a:ext uri="{FF2B5EF4-FFF2-40B4-BE49-F238E27FC236}">
                <a16:creationId xmlns:a16="http://schemas.microsoft.com/office/drawing/2014/main" id="{A064D7A6-49DE-4243-8B3F-A9D22F41BD71}"/>
              </a:ext>
            </a:extLst>
          </p:cNvPr>
          <p:cNvCxnSpPr/>
          <p:nvPr/>
        </p:nvCxnSpPr>
        <p:spPr>
          <a:xfrm flipH="1" flipV="1">
            <a:off x="2962625" y="2590402"/>
            <a:ext cx="44829" cy="1168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64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79A72C-F601-4104-B0C9-5E5AE1CF4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26" y="200651"/>
            <a:ext cx="7013122" cy="718457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00B0F0"/>
                </a:solidFill>
              </a:rPr>
              <a:t>Regnskap – Inngående balanse</a:t>
            </a:r>
            <a:endParaRPr lang="nb-NO" sz="3200" dirty="0">
              <a:solidFill>
                <a:srgbClr val="00B0F0"/>
              </a:solidFill>
            </a:endParaRP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E2029FF5-25F8-4E8A-B01C-BA9D248A49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684" y="360597"/>
            <a:ext cx="1204436" cy="445135"/>
          </a:xfrm>
          <a:prstGeom prst="rect">
            <a:avLst/>
          </a:prstGeom>
        </p:spPr>
      </p:pic>
      <p:pic>
        <p:nvPicPr>
          <p:cNvPr id="6" name="Bilde 5" descr="alphareg  - Lisens: Dygder AS - [SQL-Server: KJERNEN\ALPHAREG - Database: AlphaReg]">
            <a:extLst>
              <a:ext uri="{FF2B5EF4-FFF2-40B4-BE49-F238E27FC236}">
                <a16:creationId xmlns:a16="http://schemas.microsoft.com/office/drawing/2014/main" id="{59AAC39A-D3B2-44E9-85D4-65086E6F8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82" y="919108"/>
            <a:ext cx="7708834" cy="5606425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43DBD7F2-3555-4320-A3BD-31D5A7011682}"/>
              </a:ext>
            </a:extLst>
          </p:cNvPr>
          <p:cNvSpPr txBox="1"/>
          <p:nvPr/>
        </p:nvSpPr>
        <p:spPr>
          <a:xfrm>
            <a:off x="4478694" y="1800809"/>
            <a:ext cx="20643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/>
              <a:t>Når inngående balanse er lagt inn: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200" dirty="0"/>
              <a:t>Gå over til ordinære bilagsregistrering ved å bruke knappen «KLIKK her for ordinær bilagsregistrering». Bilag 1 kommer da frem …</a:t>
            </a:r>
          </a:p>
        </p:txBody>
      </p:sp>
      <p:cxnSp>
        <p:nvCxnSpPr>
          <p:cNvPr id="9" name="Rett pilkobling 8">
            <a:extLst>
              <a:ext uri="{FF2B5EF4-FFF2-40B4-BE49-F238E27FC236}">
                <a16:creationId xmlns:a16="http://schemas.microsoft.com/office/drawing/2014/main" id="{FA1FB2E6-0B45-4A0B-8403-38CBF4A0C68B}"/>
              </a:ext>
            </a:extLst>
          </p:cNvPr>
          <p:cNvCxnSpPr/>
          <p:nvPr/>
        </p:nvCxnSpPr>
        <p:spPr>
          <a:xfrm flipH="1" flipV="1">
            <a:off x="2442288" y="1894115"/>
            <a:ext cx="2127380" cy="223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048436B9-B4DA-44FE-8C9D-9A68FF01A446}"/>
              </a:ext>
            </a:extLst>
          </p:cNvPr>
          <p:cNvSpPr txBox="1"/>
          <p:nvPr/>
        </p:nvSpPr>
        <p:spPr>
          <a:xfrm>
            <a:off x="3045204" y="4253219"/>
            <a:ext cx="2296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</a:rPr>
              <a:t>Balanse blir grønn når bilaget er i balanse.</a:t>
            </a:r>
          </a:p>
          <a:p>
            <a:endParaRPr lang="nb-NO" sz="1200" dirty="0"/>
          </a:p>
        </p:txBody>
      </p:sp>
      <p:cxnSp>
        <p:nvCxnSpPr>
          <p:cNvPr id="12" name="Rett pilkobling 11">
            <a:extLst>
              <a:ext uri="{FF2B5EF4-FFF2-40B4-BE49-F238E27FC236}">
                <a16:creationId xmlns:a16="http://schemas.microsoft.com/office/drawing/2014/main" id="{1B15475D-1E45-49A8-AFB7-8C6E94B5BD7F}"/>
              </a:ext>
            </a:extLst>
          </p:cNvPr>
          <p:cNvCxnSpPr/>
          <p:nvPr/>
        </p:nvCxnSpPr>
        <p:spPr>
          <a:xfrm flipH="1" flipV="1">
            <a:off x="3114412" y="2558642"/>
            <a:ext cx="924887" cy="1694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8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124</Words>
  <Application>Microsoft Office PowerPoint</Application>
  <PresentationFormat>Skjermfremvisning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Regnskap – Inngående balanse</vt:lpstr>
      <vt:lpstr>Regnskap – Inngående balanse</vt:lpstr>
      <vt:lpstr>Regnskap – Inngående balanse</vt:lpstr>
    </vt:vector>
  </TitlesOfParts>
  <Company>LHL Helse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Regnskap – Inngående balanse</dc:title>
  <dc:creator>Stig Terje Tolo</dc:creator>
  <cp:lastModifiedBy>VBI AS</cp:lastModifiedBy>
  <cp:revision>1</cp:revision>
  <dcterms:created xsi:type="dcterms:W3CDTF">2018-02-27T14:18:57Z</dcterms:created>
  <dcterms:modified xsi:type="dcterms:W3CDTF">2023-04-06T10:03:14Z</dcterms:modified>
</cp:coreProperties>
</file>