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58" r:id="rId4"/>
    <p:sldId id="264" r:id="rId5"/>
    <p:sldId id="269" r:id="rId6"/>
    <p:sldId id="268" r:id="rId7"/>
    <p:sldId id="275" r:id="rId8"/>
    <p:sldId id="259" r:id="rId9"/>
    <p:sldId id="276" r:id="rId10"/>
    <p:sldId id="277" r:id="rId11"/>
    <p:sldId id="278" r:id="rId12"/>
    <p:sldId id="279" r:id="rId13"/>
    <p:sldId id="280" r:id="rId14"/>
    <p:sldId id="260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095"/>
    <a:srgbClr val="F0F0F0"/>
    <a:srgbClr val="E6EAF0"/>
    <a:srgbClr val="668CA5"/>
    <a:srgbClr val="218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95251-FDAE-48AC-AE07-6BF00A60B727}" v="5" dt="2023-09-28T07:20:35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578"/>
  </p:normalViewPr>
  <p:slideViewPr>
    <p:cSldViewPr snapToGrid="0" snapToObjects="1" showGuides="1">
      <p:cViewPr varScale="1">
        <p:scale>
          <a:sx n="118" d="100"/>
          <a:sy n="118" d="100"/>
        </p:scale>
        <p:origin x="228" y="132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8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øydis Myrhaug Danielsen" userId="0c2da9e1-6148-4148-9951-c0fabcbbcbf6" providerId="ADAL" clId="{05295251-FDAE-48AC-AE07-6BF00A60B727}"/>
    <pc:docChg chg="custSel delSld modSld">
      <pc:chgData name="Frøydis Myrhaug Danielsen" userId="0c2da9e1-6148-4148-9951-c0fabcbbcbf6" providerId="ADAL" clId="{05295251-FDAE-48AC-AE07-6BF00A60B727}" dt="2023-09-28T07:20:35.041" v="562" actId="1076"/>
      <pc:docMkLst>
        <pc:docMk/>
      </pc:docMkLst>
      <pc:sldChg chg="del">
        <pc:chgData name="Frøydis Myrhaug Danielsen" userId="0c2da9e1-6148-4148-9951-c0fabcbbcbf6" providerId="ADAL" clId="{05295251-FDAE-48AC-AE07-6BF00A60B727}" dt="2023-09-28T07:20:22.733" v="561" actId="47"/>
        <pc:sldMkLst>
          <pc:docMk/>
          <pc:sldMk cId="1199356814" sldId="256"/>
        </pc:sldMkLst>
      </pc:sldChg>
      <pc:sldChg chg="del">
        <pc:chgData name="Frøydis Myrhaug Danielsen" userId="0c2da9e1-6148-4148-9951-c0fabcbbcbf6" providerId="ADAL" clId="{05295251-FDAE-48AC-AE07-6BF00A60B727}" dt="2023-09-28T07:02:31.741" v="0" actId="2696"/>
        <pc:sldMkLst>
          <pc:docMk/>
          <pc:sldMk cId="1090910612" sldId="257"/>
        </pc:sldMkLst>
      </pc:sldChg>
      <pc:sldChg chg="modSp">
        <pc:chgData name="Frøydis Myrhaug Danielsen" userId="0c2da9e1-6148-4148-9951-c0fabcbbcbf6" providerId="ADAL" clId="{05295251-FDAE-48AC-AE07-6BF00A60B727}" dt="2023-09-28T07:20:35.041" v="562" actId="1076"/>
        <pc:sldMkLst>
          <pc:docMk/>
          <pc:sldMk cId="2332095779" sldId="258"/>
        </pc:sldMkLst>
        <pc:picChg chg="mod">
          <ac:chgData name="Frøydis Myrhaug Danielsen" userId="0c2da9e1-6148-4148-9951-c0fabcbbcbf6" providerId="ADAL" clId="{05295251-FDAE-48AC-AE07-6BF00A60B727}" dt="2023-09-28T07:20:35.041" v="562" actId="1076"/>
          <ac:picMkLst>
            <pc:docMk/>
            <pc:sldMk cId="2332095779" sldId="258"/>
            <ac:picMk id="4100" creationId="{A7981AC6-03D6-8516-5905-7CEB7024B267}"/>
          </ac:picMkLst>
        </pc:picChg>
      </pc:sldChg>
      <pc:sldChg chg="del">
        <pc:chgData name="Frøydis Myrhaug Danielsen" userId="0c2da9e1-6148-4148-9951-c0fabcbbcbf6" providerId="ADAL" clId="{05295251-FDAE-48AC-AE07-6BF00A60B727}" dt="2023-09-28T07:02:35.216" v="1" actId="2696"/>
        <pc:sldMkLst>
          <pc:docMk/>
          <pc:sldMk cId="315981146" sldId="261"/>
        </pc:sldMkLst>
      </pc:sldChg>
      <pc:sldChg chg="modSp mod">
        <pc:chgData name="Frøydis Myrhaug Danielsen" userId="0c2da9e1-6148-4148-9951-c0fabcbbcbf6" providerId="ADAL" clId="{05295251-FDAE-48AC-AE07-6BF00A60B727}" dt="2023-09-28T07:20:18.959" v="560" actId="207"/>
        <pc:sldMkLst>
          <pc:docMk/>
          <pc:sldMk cId="0" sldId="262"/>
        </pc:sldMkLst>
        <pc:spChg chg="mod">
          <ac:chgData name="Frøydis Myrhaug Danielsen" userId="0c2da9e1-6148-4148-9951-c0fabcbbcbf6" providerId="ADAL" clId="{05295251-FDAE-48AC-AE07-6BF00A60B727}" dt="2023-09-28T07:20:18.959" v="560" actId="207"/>
          <ac:spMkLst>
            <pc:docMk/>
            <pc:sldMk cId="0" sldId="262"/>
            <ac:spMk id="3" creationId="{F27E2801-2597-9437-6619-FB3537A52A50}"/>
          </ac:spMkLst>
        </pc:spChg>
      </pc:sldChg>
      <pc:sldChg chg="addSp delSp modSp mod">
        <pc:chgData name="Frøydis Myrhaug Danielsen" userId="0c2da9e1-6148-4148-9951-c0fabcbbcbf6" providerId="ADAL" clId="{05295251-FDAE-48AC-AE07-6BF00A60B727}" dt="2023-09-28T07:14:54.181" v="397" actId="21"/>
        <pc:sldMkLst>
          <pc:docMk/>
          <pc:sldMk cId="384566204" sldId="263"/>
        </pc:sldMkLst>
        <pc:spChg chg="mod">
          <ac:chgData name="Frøydis Myrhaug Danielsen" userId="0c2da9e1-6148-4148-9951-c0fabcbbcbf6" providerId="ADAL" clId="{05295251-FDAE-48AC-AE07-6BF00A60B727}" dt="2023-09-28T07:14:42.614" v="395" actId="207"/>
          <ac:spMkLst>
            <pc:docMk/>
            <pc:sldMk cId="384566204" sldId="263"/>
            <ac:spMk id="2" creationId="{00000000-0000-0000-0000-000000000000}"/>
          </ac:spMkLst>
        </pc:spChg>
        <pc:spChg chg="mod">
          <ac:chgData name="Frøydis Myrhaug Danielsen" userId="0c2da9e1-6148-4148-9951-c0fabcbbcbf6" providerId="ADAL" clId="{05295251-FDAE-48AC-AE07-6BF00A60B727}" dt="2023-09-28T07:14:38.341" v="394" actId="207"/>
          <ac:spMkLst>
            <pc:docMk/>
            <pc:sldMk cId="384566204" sldId="263"/>
            <ac:spMk id="11" creationId="{3BD2A90C-7E87-9043-92D0-8182F815F2B4}"/>
          </ac:spMkLst>
        </pc:spChg>
        <pc:spChg chg="add del">
          <ac:chgData name="Frøydis Myrhaug Danielsen" userId="0c2da9e1-6148-4148-9951-c0fabcbbcbf6" providerId="ADAL" clId="{05295251-FDAE-48AC-AE07-6BF00A60B727}" dt="2023-09-28T07:14:54.181" v="397" actId="21"/>
          <ac:spMkLst>
            <pc:docMk/>
            <pc:sldMk cId="384566204" sldId="263"/>
            <ac:spMk id="12" creationId="{96B0ED09-98F1-7155-E225-AB142481A02B}"/>
          </ac:spMkLst>
        </pc:spChg>
      </pc:sldChg>
      <pc:sldChg chg="modSp mod">
        <pc:chgData name="Frøydis Myrhaug Danielsen" userId="0c2da9e1-6148-4148-9951-c0fabcbbcbf6" providerId="ADAL" clId="{05295251-FDAE-48AC-AE07-6BF00A60B727}" dt="2023-09-28T07:14:01.644" v="392" actId="21"/>
        <pc:sldMkLst>
          <pc:docMk/>
          <pc:sldMk cId="2395693510" sldId="264"/>
        </pc:sldMkLst>
        <pc:spChg chg="mod">
          <ac:chgData name="Frøydis Myrhaug Danielsen" userId="0c2da9e1-6148-4148-9951-c0fabcbbcbf6" providerId="ADAL" clId="{05295251-FDAE-48AC-AE07-6BF00A60B727}" dt="2023-09-28T07:13:48.919" v="390" actId="1076"/>
          <ac:spMkLst>
            <pc:docMk/>
            <pc:sldMk cId="2395693510" sldId="264"/>
            <ac:spMk id="2" creationId="{09AD6693-C88C-79F3-8E40-14E812781E47}"/>
          </ac:spMkLst>
        </pc:spChg>
        <pc:spChg chg="mod">
          <ac:chgData name="Frøydis Myrhaug Danielsen" userId="0c2da9e1-6148-4148-9951-c0fabcbbcbf6" providerId="ADAL" clId="{05295251-FDAE-48AC-AE07-6BF00A60B727}" dt="2023-09-28T07:14:01.644" v="392" actId="21"/>
          <ac:spMkLst>
            <pc:docMk/>
            <pc:sldMk cId="2395693510" sldId="264"/>
            <ac:spMk id="4" creationId="{00000000-0000-0000-0000-000000000000}"/>
          </ac:spMkLst>
        </pc:spChg>
        <pc:spChg chg="mod">
          <ac:chgData name="Frøydis Myrhaug Danielsen" userId="0c2da9e1-6148-4148-9951-c0fabcbbcbf6" providerId="ADAL" clId="{05295251-FDAE-48AC-AE07-6BF00A60B727}" dt="2023-09-28T07:13:52.417" v="391" actId="1076"/>
          <ac:spMkLst>
            <pc:docMk/>
            <pc:sldMk cId="2395693510" sldId="264"/>
            <ac:spMk id="12" creationId="{5A4BE101-FD9D-1B82-2253-DA05FEB6B442}"/>
          </ac:spMkLst>
        </pc:spChg>
      </pc:sldChg>
      <pc:sldChg chg="delSp modSp mod">
        <pc:chgData name="Frøydis Myrhaug Danielsen" userId="0c2da9e1-6148-4148-9951-c0fabcbbcbf6" providerId="ADAL" clId="{05295251-FDAE-48AC-AE07-6BF00A60B727}" dt="2023-09-28T07:09:39.961" v="267" actId="1076"/>
        <pc:sldMkLst>
          <pc:docMk/>
          <pc:sldMk cId="1401047242" sldId="268"/>
        </pc:sldMkLst>
        <pc:spChg chg="mod">
          <ac:chgData name="Frøydis Myrhaug Danielsen" userId="0c2da9e1-6148-4148-9951-c0fabcbbcbf6" providerId="ADAL" clId="{05295251-FDAE-48AC-AE07-6BF00A60B727}" dt="2023-09-28T07:08:57.344" v="261" actId="1076"/>
          <ac:spMkLst>
            <pc:docMk/>
            <pc:sldMk cId="1401047242" sldId="268"/>
            <ac:spMk id="2" creationId="{20905AD9-EBF4-3FE8-023B-33B9E4A1ABAF}"/>
          </ac:spMkLst>
        </pc:spChg>
        <pc:spChg chg="mod">
          <ac:chgData name="Frøydis Myrhaug Danielsen" userId="0c2da9e1-6148-4148-9951-c0fabcbbcbf6" providerId="ADAL" clId="{05295251-FDAE-48AC-AE07-6BF00A60B727}" dt="2023-09-28T07:09:39.961" v="267" actId="1076"/>
          <ac:spMkLst>
            <pc:docMk/>
            <pc:sldMk cId="1401047242" sldId="268"/>
            <ac:spMk id="3" creationId="{CFE2FF35-D813-DD0E-B1F3-7F59550B0052}"/>
          </ac:spMkLst>
        </pc:spChg>
        <pc:spChg chg="mod">
          <ac:chgData name="Frøydis Myrhaug Danielsen" userId="0c2da9e1-6148-4148-9951-c0fabcbbcbf6" providerId="ADAL" clId="{05295251-FDAE-48AC-AE07-6BF00A60B727}" dt="2023-09-28T07:09:32.059" v="266" actId="1076"/>
          <ac:spMkLst>
            <pc:docMk/>
            <pc:sldMk cId="1401047242" sldId="268"/>
            <ac:spMk id="9" creationId="{CE61A2F0-845E-2643-8221-7CB243F8AA12}"/>
          </ac:spMkLst>
        </pc:spChg>
        <pc:picChg chg="del">
          <ac:chgData name="Frøydis Myrhaug Danielsen" userId="0c2da9e1-6148-4148-9951-c0fabcbbcbf6" providerId="ADAL" clId="{05295251-FDAE-48AC-AE07-6BF00A60B727}" dt="2023-09-28T07:08:49.850" v="260" actId="21"/>
          <ac:picMkLst>
            <pc:docMk/>
            <pc:sldMk cId="1401047242" sldId="268"/>
            <ac:picMk id="11" creationId="{A476F2C0-A36A-0471-AF9B-F56275C6CCFE}"/>
          </ac:picMkLst>
        </pc:picChg>
      </pc:sldChg>
      <pc:sldChg chg="modSp mod">
        <pc:chgData name="Frøydis Myrhaug Danielsen" userId="0c2da9e1-6148-4148-9951-c0fabcbbcbf6" providerId="ADAL" clId="{05295251-FDAE-48AC-AE07-6BF00A60B727}" dt="2023-09-28T07:13:16.688" v="387" actId="14100"/>
        <pc:sldMkLst>
          <pc:docMk/>
          <pc:sldMk cId="3376943505" sldId="269"/>
        </pc:sldMkLst>
        <pc:spChg chg="mod">
          <ac:chgData name="Frøydis Myrhaug Danielsen" userId="0c2da9e1-6148-4148-9951-c0fabcbbcbf6" providerId="ADAL" clId="{05295251-FDAE-48AC-AE07-6BF00A60B727}" dt="2023-09-28T07:12:50.837" v="385" actId="1076"/>
          <ac:spMkLst>
            <pc:docMk/>
            <pc:sldMk cId="3376943505" sldId="269"/>
            <ac:spMk id="2" creationId="{BD862C63-AEFA-0A15-003D-A5FC8CBB2C3A}"/>
          </ac:spMkLst>
        </pc:spChg>
        <pc:spChg chg="mod">
          <ac:chgData name="Frøydis Myrhaug Danielsen" userId="0c2da9e1-6148-4148-9951-c0fabcbbcbf6" providerId="ADAL" clId="{05295251-FDAE-48AC-AE07-6BF00A60B727}" dt="2023-09-28T07:13:03.652" v="386" actId="6549"/>
          <ac:spMkLst>
            <pc:docMk/>
            <pc:sldMk cId="3376943505" sldId="269"/>
            <ac:spMk id="4" creationId="{A8C85CA1-8F0C-552D-68B8-CD34DB5E9491}"/>
          </ac:spMkLst>
        </pc:spChg>
        <pc:spChg chg="mod ord">
          <ac:chgData name="Frøydis Myrhaug Danielsen" userId="0c2da9e1-6148-4148-9951-c0fabcbbcbf6" providerId="ADAL" clId="{05295251-FDAE-48AC-AE07-6BF00A60B727}" dt="2023-09-28T07:13:16.688" v="387" actId="14100"/>
          <ac:spMkLst>
            <pc:docMk/>
            <pc:sldMk cId="3376943505" sldId="269"/>
            <ac:spMk id="12" creationId="{22F009E2-12E7-301B-E49C-A619D4A2B60E}"/>
          </ac:spMkLst>
        </pc:spChg>
        <pc:spChg chg="mod">
          <ac:chgData name="Frøydis Myrhaug Danielsen" userId="0c2da9e1-6148-4148-9951-c0fabcbbcbf6" providerId="ADAL" clId="{05295251-FDAE-48AC-AE07-6BF00A60B727}" dt="2023-09-28T07:12:31.266" v="383" actId="14100"/>
          <ac:spMkLst>
            <pc:docMk/>
            <pc:sldMk cId="3376943505" sldId="269"/>
            <ac:spMk id="13" creationId="{7D8BC93D-4F0B-200F-83F1-C47DB45DB1D2}"/>
          </ac:spMkLst>
        </pc:spChg>
        <pc:picChg chg="mod">
          <ac:chgData name="Frøydis Myrhaug Danielsen" userId="0c2da9e1-6148-4148-9951-c0fabcbbcbf6" providerId="ADAL" clId="{05295251-FDAE-48AC-AE07-6BF00A60B727}" dt="2023-09-28T07:10:49.859" v="337" actId="14100"/>
          <ac:picMkLst>
            <pc:docMk/>
            <pc:sldMk cId="3376943505" sldId="269"/>
            <ac:picMk id="1026" creationId="{A6CD7AE9-006F-C06A-8A0C-C7404D6D2842}"/>
          </ac:picMkLst>
        </pc:picChg>
      </pc:sldChg>
      <pc:sldChg chg="addSp delSp modSp mod">
        <pc:chgData name="Frøydis Myrhaug Danielsen" userId="0c2da9e1-6148-4148-9951-c0fabcbbcbf6" providerId="ADAL" clId="{05295251-FDAE-48AC-AE07-6BF00A60B727}" dt="2023-09-28T07:07:47.160" v="257" actId="27636"/>
        <pc:sldMkLst>
          <pc:docMk/>
          <pc:sldMk cId="2645984650" sldId="275"/>
        </pc:sldMkLst>
        <pc:spChg chg="mod">
          <ac:chgData name="Frøydis Myrhaug Danielsen" userId="0c2da9e1-6148-4148-9951-c0fabcbbcbf6" providerId="ADAL" clId="{05295251-FDAE-48AC-AE07-6BF00A60B727}" dt="2023-09-28T07:05:20.202" v="21" actId="1076"/>
          <ac:spMkLst>
            <pc:docMk/>
            <pc:sldMk cId="2645984650" sldId="275"/>
            <ac:spMk id="2" creationId="{411087A8-9549-576C-1F4E-AB4CA1A58D54}"/>
          </ac:spMkLst>
        </pc:spChg>
        <pc:spChg chg="add mod">
          <ac:chgData name="Frøydis Myrhaug Danielsen" userId="0c2da9e1-6148-4148-9951-c0fabcbbcbf6" providerId="ADAL" clId="{05295251-FDAE-48AC-AE07-6BF00A60B727}" dt="2023-09-28T07:07:47.160" v="257" actId="27636"/>
          <ac:spMkLst>
            <pc:docMk/>
            <pc:sldMk cId="2645984650" sldId="275"/>
            <ac:spMk id="3" creationId="{3A846F87-36D5-89B5-00EE-076CB53034F3}"/>
          </ac:spMkLst>
        </pc:spChg>
        <pc:spChg chg="del mod">
          <ac:chgData name="Frøydis Myrhaug Danielsen" userId="0c2da9e1-6148-4148-9951-c0fabcbbcbf6" providerId="ADAL" clId="{05295251-FDAE-48AC-AE07-6BF00A60B727}" dt="2023-09-28T07:05:40.542" v="24" actId="21"/>
          <ac:spMkLst>
            <pc:docMk/>
            <pc:sldMk cId="2645984650" sldId="275"/>
            <ac:spMk id="10" creationId="{579E4EC3-3BEB-687E-94AB-A87CFBFED951}"/>
          </ac:spMkLst>
        </pc:spChg>
        <pc:picChg chg="mod">
          <ac:chgData name="Frøydis Myrhaug Danielsen" userId="0c2da9e1-6148-4148-9951-c0fabcbbcbf6" providerId="ADAL" clId="{05295251-FDAE-48AC-AE07-6BF00A60B727}" dt="2023-09-28T07:05:23.747" v="22" actId="1076"/>
          <ac:picMkLst>
            <pc:docMk/>
            <pc:sldMk cId="2645984650" sldId="275"/>
            <ac:picMk id="5122" creationId="{0FEC8500-9031-97D6-E829-905B39093BB4}"/>
          </ac:picMkLst>
        </pc:picChg>
      </pc:sldChg>
      <pc:sldChg chg="delSp modSp mod">
        <pc:chgData name="Frøydis Myrhaug Danielsen" userId="0c2da9e1-6148-4148-9951-c0fabcbbcbf6" providerId="ADAL" clId="{05295251-FDAE-48AC-AE07-6BF00A60B727}" dt="2023-09-28T07:05:01.157" v="20" actId="1076"/>
        <pc:sldMkLst>
          <pc:docMk/>
          <pc:sldMk cId="3318150648" sldId="276"/>
        </pc:sldMkLst>
        <pc:spChg chg="mod">
          <ac:chgData name="Frøydis Myrhaug Danielsen" userId="0c2da9e1-6148-4148-9951-c0fabcbbcbf6" providerId="ADAL" clId="{05295251-FDAE-48AC-AE07-6BF00A60B727}" dt="2023-09-28T07:04:50.808" v="17" actId="1076"/>
          <ac:spMkLst>
            <pc:docMk/>
            <pc:sldMk cId="3318150648" sldId="276"/>
            <ac:spMk id="2" creationId="{00000000-0000-0000-0000-000000000000}"/>
          </ac:spMkLst>
        </pc:spChg>
        <pc:spChg chg="mod">
          <ac:chgData name="Frøydis Myrhaug Danielsen" userId="0c2da9e1-6148-4148-9951-c0fabcbbcbf6" providerId="ADAL" clId="{05295251-FDAE-48AC-AE07-6BF00A60B727}" dt="2023-09-28T07:05:01.157" v="20" actId="1076"/>
          <ac:spMkLst>
            <pc:docMk/>
            <pc:sldMk cId="3318150648" sldId="276"/>
            <ac:spMk id="3" creationId="{00000000-0000-0000-0000-000000000000}"/>
          </ac:spMkLst>
        </pc:spChg>
        <pc:spChg chg="mod">
          <ac:chgData name="Frøydis Myrhaug Danielsen" userId="0c2da9e1-6148-4148-9951-c0fabcbbcbf6" providerId="ADAL" clId="{05295251-FDAE-48AC-AE07-6BF00A60B727}" dt="2023-09-28T07:04:56.780" v="19" actId="1076"/>
          <ac:spMkLst>
            <pc:docMk/>
            <pc:sldMk cId="3318150648" sldId="276"/>
            <ac:spMk id="11" creationId="{A67B278A-4A53-E4D7-0614-8BE11074BB5F}"/>
          </ac:spMkLst>
        </pc:spChg>
        <pc:cxnChg chg="del">
          <ac:chgData name="Frøydis Myrhaug Danielsen" userId="0c2da9e1-6148-4148-9951-c0fabcbbcbf6" providerId="ADAL" clId="{05295251-FDAE-48AC-AE07-6BF00A60B727}" dt="2023-09-28T07:04:53.980" v="18" actId="21"/>
          <ac:cxnSpMkLst>
            <pc:docMk/>
            <pc:sldMk cId="3318150648" sldId="276"/>
            <ac:cxnSpMk id="13" creationId="{FD2BB457-091B-E4C0-4C18-9F0A751F52BC}"/>
          </ac:cxnSpMkLst>
        </pc:cxnChg>
      </pc:sldChg>
      <pc:sldChg chg="modSp mod">
        <pc:chgData name="Frøydis Myrhaug Danielsen" userId="0c2da9e1-6148-4148-9951-c0fabcbbcbf6" providerId="ADAL" clId="{05295251-FDAE-48AC-AE07-6BF00A60B727}" dt="2023-09-28T07:04:34.640" v="16" actId="1076"/>
        <pc:sldMkLst>
          <pc:docMk/>
          <pc:sldMk cId="2065652885" sldId="277"/>
        </pc:sldMkLst>
        <pc:spChg chg="mod">
          <ac:chgData name="Frøydis Myrhaug Danielsen" userId="0c2da9e1-6148-4148-9951-c0fabcbbcbf6" providerId="ADAL" clId="{05295251-FDAE-48AC-AE07-6BF00A60B727}" dt="2023-09-28T07:04:34.640" v="16" actId="1076"/>
          <ac:spMkLst>
            <pc:docMk/>
            <pc:sldMk cId="2065652885" sldId="277"/>
            <ac:spMk id="2" creationId="{00000000-0000-0000-0000-000000000000}"/>
          </ac:spMkLst>
        </pc:spChg>
      </pc:sldChg>
      <pc:sldChg chg="delSp modSp mod">
        <pc:chgData name="Frøydis Myrhaug Danielsen" userId="0c2da9e1-6148-4148-9951-c0fabcbbcbf6" providerId="ADAL" clId="{05295251-FDAE-48AC-AE07-6BF00A60B727}" dt="2023-09-28T07:03:54.825" v="11" actId="14100"/>
        <pc:sldMkLst>
          <pc:docMk/>
          <pc:sldMk cId="2410448471" sldId="278"/>
        </pc:sldMkLst>
        <pc:spChg chg="mod">
          <ac:chgData name="Frøydis Myrhaug Danielsen" userId="0c2da9e1-6148-4148-9951-c0fabcbbcbf6" providerId="ADAL" clId="{05295251-FDAE-48AC-AE07-6BF00A60B727}" dt="2023-09-28T07:03:54.825" v="11" actId="14100"/>
          <ac:spMkLst>
            <pc:docMk/>
            <pc:sldMk cId="2410448471" sldId="278"/>
            <ac:spMk id="7" creationId="{AB020488-ABBD-2C1F-02EB-3996B74C58A7}"/>
          </ac:spMkLst>
        </pc:spChg>
        <pc:picChg chg="del">
          <ac:chgData name="Frøydis Myrhaug Danielsen" userId="0c2da9e1-6148-4148-9951-c0fabcbbcbf6" providerId="ADAL" clId="{05295251-FDAE-48AC-AE07-6BF00A60B727}" dt="2023-09-28T07:03:08.836" v="5" actId="21"/>
          <ac:picMkLst>
            <pc:docMk/>
            <pc:sldMk cId="2410448471" sldId="278"/>
            <ac:picMk id="11" creationId="{68A8F538-E07C-94E6-201C-DA25AD7BA204}"/>
          </ac:picMkLst>
        </pc:picChg>
        <pc:cxnChg chg="del">
          <ac:chgData name="Frøydis Myrhaug Danielsen" userId="0c2da9e1-6148-4148-9951-c0fabcbbcbf6" providerId="ADAL" clId="{05295251-FDAE-48AC-AE07-6BF00A60B727}" dt="2023-09-28T07:03:29.725" v="6" actId="21"/>
          <ac:cxnSpMkLst>
            <pc:docMk/>
            <pc:sldMk cId="2410448471" sldId="278"/>
            <ac:cxnSpMk id="9" creationId="{6F2F5368-E291-6D33-CEE8-DC5C1087098C}"/>
          </ac:cxnSpMkLst>
        </pc:cxnChg>
      </pc:sldChg>
      <pc:sldChg chg="delSp modSp mod">
        <pc:chgData name="Frøydis Myrhaug Danielsen" userId="0c2da9e1-6148-4148-9951-c0fabcbbcbf6" providerId="ADAL" clId="{05295251-FDAE-48AC-AE07-6BF00A60B727}" dt="2023-09-28T07:17:02.818" v="471" actId="5793"/>
        <pc:sldMkLst>
          <pc:docMk/>
          <pc:sldMk cId="3950058547" sldId="279"/>
        </pc:sldMkLst>
        <pc:spChg chg="mod">
          <ac:chgData name="Frøydis Myrhaug Danielsen" userId="0c2da9e1-6148-4148-9951-c0fabcbbcbf6" providerId="ADAL" clId="{05295251-FDAE-48AC-AE07-6BF00A60B727}" dt="2023-09-28T07:15:55.718" v="398" actId="1076"/>
          <ac:spMkLst>
            <pc:docMk/>
            <pc:sldMk cId="3950058547" sldId="279"/>
            <ac:spMk id="2" creationId="{A07E6590-AE9E-EBFB-D926-B1DBA0DE8717}"/>
          </ac:spMkLst>
        </pc:spChg>
        <pc:spChg chg="mod">
          <ac:chgData name="Frøydis Myrhaug Danielsen" userId="0c2da9e1-6148-4148-9951-c0fabcbbcbf6" providerId="ADAL" clId="{05295251-FDAE-48AC-AE07-6BF00A60B727}" dt="2023-09-28T07:17:02.818" v="471" actId="5793"/>
          <ac:spMkLst>
            <pc:docMk/>
            <pc:sldMk cId="3950058547" sldId="279"/>
            <ac:spMk id="3" creationId="{5689F0B9-AFC5-2B07-9AB9-B3D98CC556A4}"/>
          </ac:spMkLst>
        </pc:spChg>
        <pc:spChg chg="mod">
          <ac:chgData name="Frøydis Myrhaug Danielsen" userId="0c2da9e1-6148-4148-9951-c0fabcbbcbf6" providerId="ADAL" clId="{05295251-FDAE-48AC-AE07-6BF00A60B727}" dt="2023-09-28T07:03:45.371" v="9" actId="14100"/>
          <ac:spMkLst>
            <pc:docMk/>
            <pc:sldMk cId="3950058547" sldId="279"/>
            <ac:spMk id="7" creationId="{AB020488-ABBD-2C1F-02EB-3996B74C58A7}"/>
          </ac:spMkLst>
        </pc:spChg>
        <pc:picChg chg="del">
          <ac:chgData name="Frøydis Myrhaug Danielsen" userId="0c2da9e1-6148-4148-9951-c0fabcbbcbf6" providerId="ADAL" clId="{05295251-FDAE-48AC-AE07-6BF00A60B727}" dt="2023-09-28T07:02:43.914" v="2" actId="21"/>
          <ac:picMkLst>
            <pc:docMk/>
            <pc:sldMk cId="3950058547" sldId="279"/>
            <ac:picMk id="11" creationId="{68A8F538-E07C-94E6-201C-DA25AD7BA204}"/>
          </ac:picMkLst>
        </pc:picChg>
      </pc:sldChg>
      <pc:sldChg chg="delSp modSp mod">
        <pc:chgData name="Frøydis Myrhaug Danielsen" userId="0c2da9e1-6148-4148-9951-c0fabcbbcbf6" providerId="ADAL" clId="{05295251-FDAE-48AC-AE07-6BF00A60B727}" dt="2023-09-28T07:18:02.370" v="559" actId="20577"/>
        <pc:sldMkLst>
          <pc:docMk/>
          <pc:sldMk cId="1203403843" sldId="280"/>
        </pc:sldMkLst>
        <pc:spChg chg="mod">
          <ac:chgData name="Frøydis Myrhaug Danielsen" userId="0c2da9e1-6148-4148-9951-c0fabcbbcbf6" providerId="ADAL" clId="{05295251-FDAE-48AC-AE07-6BF00A60B727}" dt="2023-09-28T07:04:14.736" v="14" actId="14100"/>
          <ac:spMkLst>
            <pc:docMk/>
            <pc:sldMk cId="1203403843" sldId="280"/>
            <ac:spMk id="7" creationId="{AB020488-ABBD-2C1F-02EB-3996B74C58A7}"/>
          </ac:spMkLst>
        </pc:spChg>
        <pc:spChg chg="mod">
          <ac:chgData name="Frøydis Myrhaug Danielsen" userId="0c2da9e1-6148-4148-9951-c0fabcbbcbf6" providerId="ADAL" clId="{05295251-FDAE-48AC-AE07-6BF00A60B727}" dt="2023-09-28T07:18:02.370" v="559" actId="20577"/>
          <ac:spMkLst>
            <pc:docMk/>
            <pc:sldMk cId="1203403843" sldId="280"/>
            <ac:spMk id="10" creationId="{50210B9A-3EB1-E21F-860A-8FC4A1888BDE}"/>
          </ac:spMkLst>
        </pc:spChg>
        <pc:picChg chg="del">
          <ac:chgData name="Frøydis Myrhaug Danielsen" userId="0c2da9e1-6148-4148-9951-c0fabcbbcbf6" providerId="ADAL" clId="{05295251-FDAE-48AC-AE07-6BF00A60B727}" dt="2023-09-28T07:02:50.408" v="3" actId="21"/>
          <ac:picMkLst>
            <pc:docMk/>
            <pc:sldMk cId="1203403843" sldId="280"/>
            <ac:picMk id="11" creationId="{68A8F538-E07C-94E6-201C-DA25AD7BA2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A023D-DC46-5F40-84EC-B401BA101AED}" type="datetimeFigureOut">
              <a:rPr lang="nb-NO" smtClean="0"/>
              <a:t>29.09.2023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C6259-31FE-5348-9D95-0C86CA520D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36826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La deltakerne fortelle om de har hørt om noen av appene. </a:t>
            </a:r>
            <a:br>
              <a:rPr lang="nb-NO" dirty="0"/>
            </a:br>
            <a:r>
              <a:rPr lang="nb-NO" dirty="0"/>
              <a:t>Fortell hva de ulike brukes til!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5137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Hva er </a:t>
            </a:r>
            <a:r>
              <a:rPr lang="nb-NO" b="1" dirty="0" err="1"/>
              <a:t>BankID</a:t>
            </a:r>
            <a:r>
              <a:rPr lang="nb-NO" b="1" dirty="0"/>
              <a:t>: </a:t>
            </a:r>
            <a:r>
              <a:rPr lang="nb-NO" b="0" dirty="0" err="1"/>
              <a:t>BankID</a:t>
            </a:r>
            <a:r>
              <a:rPr lang="nb-NO" b="0" dirty="0"/>
              <a:t> er en personlig elektronisk legitimasjon for sikker identifisering og signering på nett. </a:t>
            </a:r>
          </a:p>
          <a:p>
            <a:r>
              <a:rPr lang="nb-NO" b="1" dirty="0"/>
              <a:t>Hvorfor skaffe seg </a:t>
            </a:r>
            <a:r>
              <a:rPr lang="nb-NO" b="1" dirty="0" err="1"/>
              <a:t>BankID</a:t>
            </a:r>
            <a:r>
              <a:rPr lang="nb-NO" b="0" dirty="0"/>
              <a:t>: Du kan bruke </a:t>
            </a:r>
            <a:r>
              <a:rPr lang="nb-NO" b="0" dirty="0" err="1"/>
              <a:t>BankID</a:t>
            </a:r>
            <a:r>
              <a:rPr lang="nb-NO" b="0" dirty="0"/>
              <a:t> når du skal handle i nettbutikker, logge inn i nett- eller mobilbanken og signere dokumenter. Ved å bruke ditt fødselsnummer, kode og det personlige passordet du har valgt, får du tilgang til din </a:t>
            </a:r>
            <a:r>
              <a:rPr lang="nb-NO" b="0" dirty="0" err="1"/>
              <a:t>BankID</a:t>
            </a:r>
            <a:r>
              <a:rPr lang="nb-NO" b="0" dirty="0"/>
              <a:t>. For at </a:t>
            </a:r>
            <a:r>
              <a:rPr lang="nb-NO" b="0" dirty="0" err="1"/>
              <a:t>BankID</a:t>
            </a:r>
            <a:r>
              <a:rPr lang="nb-NO" b="0" dirty="0"/>
              <a:t> skal være en trygg løsning, er det viktig at du holder din </a:t>
            </a:r>
            <a:r>
              <a:rPr lang="nb-NO" b="0" dirty="0" err="1"/>
              <a:t>BankID</a:t>
            </a:r>
            <a:r>
              <a:rPr lang="nb-NO" b="0" dirty="0"/>
              <a:t> personlig, og beskytter utstyret og passordet du har for å benytte </a:t>
            </a:r>
            <a:r>
              <a:rPr lang="nb-NO" b="0" dirty="0" err="1"/>
              <a:t>BankID</a:t>
            </a:r>
            <a:r>
              <a:rPr lang="nb-NO" b="0" dirty="0"/>
              <a:t>. Det er også viktig at du sier ifra til banken din hvis du er usikker på om andre har fått tilgang til din </a:t>
            </a:r>
            <a:r>
              <a:rPr lang="nb-NO" b="0" dirty="0" err="1"/>
              <a:t>BankID</a:t>
            </a:r>
            <a:r>
              <a:rPr lang="nb-NO" b="0" dirty="0"/>
              <a:t>.</a:t>
            </a:r>
          </a:p>
          <a:p>
            <a:endParaRPr lang="nb-NO" b="1" dirty="0"/>
          </a:p>
          <a:p>
            <a:endParaRPr lang="nb-NO" b="1" dirty="0"/>
          </a:p>
          <a:p>
            <a:endParaRPr lang="nb-NO" b="1" dirty="0"/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00601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Hva er </a:t>
            </a:r>
            <a:r>
              <a:rPr lang="nb-NO" b="1" dirty="0" err="1"/>
              <a:t>BankID</a:t>
            </a:r>
            <a:r>
              <a:rPr lang="nb-NO" b="1" dirty="0"/>
              <a:t>: </a:t>
            </a:r>
            <a:r>
              <a:rPr lang="nb-NO" b="0" dirty="0" err="1"/>
              <a:t>BankID</a:t>
            </a:r>
            <a:r>
              <a:rPr lang="nb-NO" b="0" dirty="0"/>
              <a:t> er en personlig elektronisk legitimasjon for sikker identifisering og signering på nett. </a:t>
            </a:r>
          </a:p>
          <a:p>
            <a:r>
              <a:rPr lang="nb-NO" b="1" dirty="0"/>
              <a:t>Hvorfor skaffe seg </a:t>
            </a:r>
            <a:r>
              <a:rPr lang="nb-NO" b="1" dirty="0" err="1"/>
              <a:t>BankID</a:t>
            </a:r>
            <a:r>
              <a:rPr lang="nb-NO" b="0" dirty="0"/>
              <a:t>: Du kan bruke </a:t>
            </a:r>
            <a:r>
              <a:rPr lang="nb-NO" b="0" dirty="0" err="1"/>
              <a:t>BankID</a:t>
            </a:r>
            <a:r>
              <a:rPr lang="nb-NO" b="0" dirty="0"/>
              <a:t> når du skal handle i nettbutikker, logge inn i nett- eller mobilbanken og signere dokumenter. Ved å bruke ditt fødselsnummer, kode og det personlige passordet du har valgt, får du tilgang til din </a:t>
            </a:r>
            <a:r>
              <a:rPr lang="nb-NO" b="0" dirty="0" err="1"/>
              <a:t>BankID</a:t>
            </a:r>
            <a:r>
              <a:rPr lang="nb-NO" b="0" dirty="0"/>
              <a:t>. For at </a:t>
            </a:r>
            <a:r>
              <a:rPr lang="nb-NO" b="0" dirty="0" err="1"/>
              <a:t>BankID</a:t>
            </a:r>
            <a:r>
              <a:rPr lang="nb-NO" b="0" dirty="0"/>
              <a:t> skal være en trygg løsning, er det viktig at du holder din </a:t>
            </a:r>
            <a:r>
              <a:rPr lang="nb-NO" b="0" dirty="0" err="1"/>
              <a:t>BankID</a:t>
            </a:r>
            <a:r>
              <a:rPr lang="nb-NO" b="0" dirty="0"/>
              <a:t> personlig, og beskytter utstyret og passordet du har for å benytte </a:t>
            </a:r>
            <a:r>
              <a:rPr lang="nb-NO" b="0" dirty="0" err="1"/>
              <a:t>BankID</a:t>
            </a:r>
            <a:r>
              <a:rPr lang="nb-NO" b="0" dirty="0"/>
              <a:t>. Det er også viktig at du sier ifra til banken din hvis du er usikker på om andre har fått tilgang til din </a:t>
            </a:r>
            <a:r>
              <a:rPr lang="nb-NO" b="0" dirty="0" err="1"/>
              <a:t>BankID</a:t>
            </a:r>
            <a:r>
              <a:rPr lang="nb-NO" b="0" dirty="0"/>
              <a:t>.</a:t>
            </a:r>
          </a:p>
          <a:p>
            <a:endParaRPr lang="nb-NO" b="1" dirty="0"/>
          </a:p>
          <a:p>
            <a:endParaRPr lang="nb-NO" b="1" dirty="0"/>
          </a:p>
          <a:p>
            <a:endParaRPr lang="nb-NO" b="1" dirty="0"/>
          </a:p>
          <a:p>
            <a:r>
              <a:rPr lang="nb-NO" b="1" dirty="0"/>
              <a:t>OPPPGAVE:</a:t>
            </a:r>
            <a:br>
              <a:rPr lang="nb-NO" dirty="0"/>
            </a:br>
            <a:r>
              <a:rPr lang="nb-NO" dirty="0"/>
              <a:t>Alle deltakerne må bestille seg </a:t>
            </a:r>
            <a:r>
              <a:rPr lang="nb-NO" dirty="0" err="1"/>
              <a:t>BankID</a:t>
            </a:r>
            <a:r>
              <a:rPr lang="nb-NO" dirty="0"/>
              <a:t>. Viktig for opprettelsen av </a:t>
            </a:r>
            <a:r>
              <a:rPr lang="nb-NO" dirty="0" err="1"/>
              <a:t>Digipost</a:t>
            </a:r>
            <a:r>
              <a:rPr lang="nb-NO" dirty="0"/>
              <a:t> og logge inn på helsenorge.no.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Her må kursvertene hjelpe deltakerne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00876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Hva er </a:t>
            </a:r>
            <a:r>
              <a:rPr lang="nb-NO" b="1" dirty="0" err="1"/>
              <a:t>BankID</a:t>
            </a:r>
            <a:r>
              <a:rPr lang="nb-NO" b="1" dirty="0"/>
              <a:t>: </a:t>
            </a:r>
            <a:r>
              <a:rPr lang="nb-NO" b="0" dirty="0" err="1"/>
              <a:t>BankID</a:t>
            </a:r>
            <a:r>
              <a:rPr lang="nb-NO" b="0" dirty="0"/>
              <a:t> er en personlig elektronisk legitimasjon for sikker identifisering og signering på nett. </a:t>
            </a:r>
          </a:p>
          <a:p>
            <a:r>
              <a:rPr lang="nb-NO" b="1" dirty="0"/>
              <a:t>Hvorfor skaffe seg </a:t>
            </a:r>
            <a:r>
              <a:rPr lang="nb-NO" b="1" dirty="0" err="1"/>
              <a:t>BankID</a:t>
            </a:r>
            <a:r>
              <a:rPr lang="nb-NO" b="0" dirty="0"/>
              <a:t>: Du kan bruke </a:t>
            </a:r>
            <a:r>
              <a:rPr lang="nb-NO" b="0" dirty="0" err="1"/>
              <a:t>BankID</a:t>
            </a:r>
            <a:r>
              <a:rPr lang="nb-NO" b="0" dirty="0"/>
              <a:t> når du skal handle i nettbutikker, logge inn i nett- eller mobilbanken og signere dokumenter. Ved å bruke ditt fødselsnummer, kode og det personlige passordet du har valgt, får du tilgang til din </a:t>
            </a:r>
            <a:r>
              <a:rPr lang="nb-NO" b="0" dirty="0" err="1"/>
              <a:t>BankID</a:t>
            </a:r>
            <a:r>
              <a:rPr lang="nb-NO" b="0" dirty="0"/>
              <a:t>. For at </a:t>
            </a:r>
            <a:r>
              <a:rPr lang="nb-NO" b="0" dirty="0" err="1"/>
              <a:t>BankID</a:t>
            </a:r>
            <a:r>
              <a:rPr lang="nb-NO" b="0" dirty="0"/>
              <a:t> skal være en trygg løsning, er det viktig at du holder din </a:t>
            </a:r>
            <a:r>
              <a:rPr lang="nb-NO" b="0" dirty="0" err="1"/>
              <a:t>BankID</a:t>
            </a:r>
            <a:r>
              <a:rPr lang="nb-NO" b="0" dirty="0"/>
              <a:t> personlig, og beskytter utstyret og passordet du har for å benytte </a:t>
            </a:r>
            <a:r>
              <a:rPr lang="nb-NO" b="0" dirty="0" err="1"/>
              <a:t>BankID</a:t>
            </a:r>
            <a:r>
              <a:rPr lang="nb-NO" b="0" dirty="0"/>
              <a:t>. Det er også viktig at du sier ifra til banken din hvis du er usikker på om andre har fått tilgang til din </a:t>
            </a:r>
            <a:r>
              <a:rPr lang="nb-NO" b="0" dirty="0" err="1"/>
              <a:t>BankID</a:t>
            </a:r>
            <a:r>
              <a:rPr lang="nb-NO" b="0" dirty="0"/>
              <a:t>.</a:t>
            </a:r>
          </a:p>
          <a:p>
            <a:endParaRPr lang="nb-NO" b="1" dirty="0"/>
          </a:p>
          <a:p>
            <a:endParaRPr lang="nb-NO" b="1" dirty="0"/>
          </a:p>
          <a:p>
            <a:endParaRPr lang="nb-NO" b="1" dirty="0"/>
          </a:p>
          <a:p>
            <a:r>
              <a:rPr lang="nb-NO" b="1" dirty="0"/>
              <a:t>OPPPGAVE:</a:t>
            </a:r>
            <a:br>
              <a:rPr lang="nb-NO" dirty="0"/>
            </a:br>
            <a:r>
              <a:rPr lang="nb-NO" dirty="0"/>
              <a:t>Alle deltakerne må bestille seg </a:t>
            </a:r>
            <a:r>
              <a:rPr lang="nb-NO" dirty="0" err="1"/>
              <a:t>BankID</a:t>
            </a:r>
            <a:r>
              <a:rPr lang="nb-NO" dirty="0"/>
              <a:t>. Viktig for opprettelsen av </a:t>
            </a:r>
            <a:r>
              <a:rPr lang="nb-NO" dirty="0" err="1"/>
              <a:t>Digipost</a:t>
            </a:r>
            <a:r>
              <a:rPr lang="nb-NO" dirty="0"/>
              <a:t> og logge inn på helsenorge.no.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Her må kursvertene hjelpe deltakerne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2425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515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La deltakerne presentere seg selv. </a:t>
            </a:r>
          </a:p>
          <a:p>
            <a:r>
              <a:rPr lang="nb-NO" dirty="0"/>
              <a:t>Hvem er jeg?</a:t>
            </a:r>
          </a:p>
          <a:p>
            <a:r>
              <a:rPr lang="nb-NO" dirty="0"/>
              <a:t>Hvorfor har jeg meldt meg på kurset?</a:t>
            </a:r>
          </a:p>
          <a:p>
            <a:r>
              <a:rPr lang="nb-NO" dirty="0"/>
              <a:t>Hva slags forventninger har jeg til kurset? Noen ønsker?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513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Hvorfor mener HDIR at IKT-opplæring er viktig??</a:t>
            </a:r>
            <a:r>
              <a:rPr lang="nb-NO" b="0" i="0" dirty="0">
                <a:solidFill>
                  <a:srgbClr val="212121"/>
                </a:solidFill>
                <a:effectLst/>
                <a:latin typeface="Work Sans" pitchFamily="2" charset="0"/>
              </a:rPr>
              <a:t> </a:t>
            </a:r>
          </a:p>
          <a:p>
            <a:r>
              <a:rPr lang="nb-NO" b="0" i="0" dirty="0">
                <a:solidFill>
                  <a:srgbClr val="212121"/>
                </a:solidFill>
                <a:effectLst/>
                <a:latin typeface="Work Sans" pitchFamily="2" charset="0"/>
              </a:rPr>
              <a:t>Ordningen er etablert for å gi IKT-opplæring som kan heve den digitale kompetansen i målgruppen for å: Motvirke ensomhet og redusere digitalt utenforskap ved å legge til rette for møteplasser og samhandling som kan bidra til å vedlikeholde og styrke </a:t>
            </a:r>
            <a:r>
              <a:rPr lang="nb-NO" b="0" i="0" dirty="0" err="1">
                <a:solidFill>
                  <a:srgbClr val="212121"/>
                </a:solidFill>
                <a:effectLst/>
                <a:latin typeface="Work Sans" pitchFamily="2" charset="0"/>
              </a:rPr>
              <a:t>eldres</a:t>
            </a:r>
            <a:r>
              <a:rPr lang="nb-NO" b="0" i="0" dirty="0">
                <a:solidFill>
                  <a:srgbClr val="212121"/>
                </a:solidFill>
                <a:effectLst/>
                <a:latin typeface="Work Sans" pitchFamily="2" charset="0"/>
              </a:rPr>
              <a:t> muligheter for å opprettholde sosiale nettverk. Bedre den digitale helsekompetansen slik at eldre kan tilegne seg helseinformasjon på nett via pc, nettbrett, smarttelefon og annet. Gjøre eldre bedre i stand til å motta digitale helsetjenester (eksempelvis via videokonsultasjon og e-konsultasjon) gjennom økt mestring og bedre brukeropplevelse</a:t>
            </a:r>
          </a:p>
          <a:p>
            <a:endParaRPr lang="nb-NO" b="0" i="0" dirty="0">
              <a:solidFill>
                <a:srgbClr val="212121"/>
              </a:solidFill>
              <a:effectLst/>
              <a:latin typeface="Work Sans" pitchFamily="2" charset="0"/>
            </a:endParaRPr>
          </a:p>
          <a:p>
            <a:r>
              <a:rPr lang="nb-NO" b="0" i="0" dirty="0">
                <a:solidFill>
                  <a:srgbClr val="212121"/>
                </a:solidFill>
                <a:effectLst/>
                <a:latin typeface="Work Sans" pitchFamily="2" charset="0"/>
              </a:rPr>
              <a:t>Kurset er bygget opp i 4 moduler. Det viktigste er at deltakerne får mulighet til å bli noe tryggere på de digitale verktøyene.</a:t>
            </a:r>
          </a:p>
          <a:p>
            <a:endParaRPr lang="nb-NO" b="0" i="0" dirty="0">
              <a:solidFill>
                <a:srgbClr val="212121"/>
              </a:solidFill>
              <a:effectLst/>
              <a:latin typeface="Work Sans" pitchFamily="2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513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nb-NO" dirty="0"/>
            </a:br>
            <a:r>
              <a:rPr lang="nb-NO" dirty="0"/>
              <a:t>Snakke om planen for dagen. Hva skal man lære i dag?</a:t>
            </a:r>
          </a:p>
          <a:p>
            <a:pPr marL="171450" indent="-171450">
              <a:buFontTx/>
              <a:buChar char="-"/>
            </a:pPr>
            <a:r>
              <a:rPr lang="nb-NO" dirty="0"/>
              <a:t>En del teori. Viktig for å forstå helheten og ufarliggjøre dette.</a:t>
            </a:r>
          </a:p>
          <a:p>
            <a:pPr marL="171450" indent="-171450">
              <a:buFontTx/>
              <a:buChar char="-"/>
            </a:pPr>
            <a:r>
              <a:rPr lang="nb-NO" dirty="0"/>
              <a:t>Viktig at alle kan lære noe. Vi har forskjellige utgangspunkt. Noen har kanskje jobbet med datamaskin i tidligere arbeid, andre har aldri hatt PC eller smarttelefon. </a:t>
            </a:r>
          </a:p>
          <a:p>
            <a:pPr marL="171450" indent="-171450">
              <a:buFontTx/>
              <a:buChar char="-"/>
            </a:pPr>
            <a:r>
              <a:rPr lang="nb-NO" dirty="0"/>
              <a:t>Lav terskel for spørsmål. INGEN SPØRSMÅL ER DUMME!</a:t>
            </a:r>
          </a:p>
          <a:p>
            <a:pPr marL="171450" indent="-171450">
              <a:buFontTx/>
              <a:buChar char="-"/>
            </a:pPr>
            <a:endParaRPr lang="nb-NO" dirty="0"/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5137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b="0" i="0" dirty="0">
                <a:solidFill>
                  <a:srgbClr val="202124"/>
                </a:solidFill>
                <a:effectLst/>
                <a:latin typeface="Google Sans"/>
              </a:rPr>
              <a:t>Hvordan fungerer internett enkelt forklart?</a:t>
            </a:r>
            <a:endParaRPr lang="nb-NO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nb-NO" b="0" i="0" dirty="0">
                <a:solidFill>
                  <a:srgbClr val="040C28"/>
                </a:solidFill>
                <a:effectLst/>
                <a:latin typeface="Google Sans"/>
              </a:rPr>
              <a:t>Internett er et elektronisk nettverk som sender pakker av databiter mellom digitale enheter</a:t>
            </a:r>
            <a:r>
              <a:rPr lang="nb-NO" b="0" i="0" dirty="0">
                <a:solidFill>
                  <a:srgbClr val="4D5156"/>
                </a:solidFill>
                <a:effectLst/>
                <a:latin typeface="Google Sans"/>
              </a:rPr>
              <a:t>. For at vi mennesker skal kunne forstå informasjonen som ligger i dataene, må de behandles på ulike måter av programmene som sender og tar imot dem. Alle enheter som er koblet til Internett, har sin egen adresse</a:t>
            </a:r>
            <a:endParaRPr lang="nb-NO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nb-NO" b="0" i="0" dirty="0">
              <a:solidFill>
                <a:srgbClr val="4D5156"/>
              </a:solidFill>
              <a:effectLst/>
              <a:latin typeface="Google Sans"/>
            </a:endParaRPr>
          </a:p>
          <a:p>
            <a:r>
              <a:rPr lang="nb-NO" b="0" i="0" dirty="0">
                <a:solidFill>
                  <a:srgbClr val="4D5156"/>
                </a:solidFill>
                <a:effectLst/>
                <a:latin typeface="Google Sans"/>
              </a:rPr>
              <a:t>Hvordan du kan </a:t>
            </a:r>
            <a:r>
              <a:rPr lang="nb-NO" b="0" i="0" dirty="0">
                <a:solidFill>
                  <a:srgbClr val="040C28"/>
                </a:solidFill>
                <a:effectLst/>
                <a:latin typeface="Google Sans"/>
              </a:rPr>
              <a:t>bruke internett</a:t>
            </a:r>
            <a:br>
              <a:rPr lang="nb-NO" dirty="0"/>
            </a:br>
            <a:br>
              <a:rPr lang="nb-NO" dirty="0"/>
            </a:br>
            <a:r>
              <a:rPr lang="nb-NO" b="0" i="0" dirty="0">
                <a:solidFill>
                  <a:srgbClr val="4D5156"/>
                </a:solidFill>
                <a:effectLst/>
                <a:latin typeface="Google Sans"/>
              </a:rPr>
              <a:t>Folk kan få informasjon, nyheter, sende melding, snakke med andre og jobbe på nettet. Vi kan lese tekster og lære nye ting og kjøpe noe i andre land på nettet. I dag kan man ikke leve uten </a:t>
            </a:r>
            <a:r>
              <a:rPr lang="nb-NO" b="0" i="0" dirty="0">
                <a:solidFill>
                  <a:srgbClr val="040C28"/>
                </a:solidFill>
                <a:effectLst/>
                <a:latin typeface="Google Sans"/>
              </a:rPr>
              <a:t>internett</a:t>
            </a:r>
            <a:r>
              <a:rPr lang="nb-NO" b="0" i="0" dirty="0">
                <a:solidFill>
                  <a:srgbClr val="4D5156"/>
                </a:solidFill>
                <a:effectLst/>
                <a:latin typeface="Google Sans"/>
              </a:rPr>
              <a:t>. Man kan bestille billetter og betale på nettet.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24967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Gigabyte (GB): </a:t>
            </a:r>
            <a:r>
              <a:rPr lang="nb-NO" dirty="0"/>
              <a:t>er måleenhet for datalagringskapasitet. Jo mer gigabyte, jo mer lagringskapasitet har man. </a:t>
            </a:r>
            <a:br>
              <a:rPr lang="nb-NO" dirty="0"/>
            </a:br>
            <a:r>
              <a:rPr lang="nb-NO" b="1" dirty="0" err="1"/>
              <a:t>Wifi</a:t>
            </a:r>
            <a:r>
              <a:rPr lang="nb-NO" b="1" dirty="0"/>
              <a:t>: </a:t>
            </a:r>
            <a:r>
              <a:rPr lang="nb-NO" b="0" i="0" dirty="0" err="1">
                <a:solidFill>
                  <a:srgbClr val="202124"/>
                </a:solidFill>
                <a:effectLst/>
                <a:latin typeface="Google Sans"/>
              </a:rPr>
              <a:t>Wifi</a:t>
            </a:r>
            <a:r>
              <a:rPr lang="nb-NO" b="0" i="0" dirty="0">
                <a:solidFill>
                  <a:srgbClr val="202124"/>
                </a:solidFill>
                <a:effectLst/>
                <a:latin typeface="Google Sans"/>
              </a:rPr>
              <a:t> er </a:t>
            </a:r>
            <a:r>
              <a:rPr lang="nb-NO" b="0" i="0" dirty="0">
                <a:solidFill>
                  <a:srgbClr val="040C28"/>
                </a:solidFill>
                <a:effectLst/>
                <a:latin typeface="Google Sans"/>
              </a:rPr>
              <a:t>en metode som gjør det mulig å overføre data over et trådløst datanettverk</a:t>
            </a:r>
            <a:r>
              <a:rPr lang="nb-NO" b="0" i="0" dirty="0">
                <a:solidFill>
                  <a:srgbClr val="202124"/>
                </a:solidFill>
                <a:effectLst/>
                <a:latin typeface="Google Sans"/>
              </a:rPr>
              <a:t>. Datanettverket benytter radiobølger til å sende og motta data. Dermed kan du koble deg til et trådløst nettverk via en bærbar datamaskin, smarttelefon eller </a:t>
            </a:r>
            <a:r>
              <a:rPr lang="nb-NO" b="0" i="0" dirty="0" err="1">
                <a:solidFill>
                  <a:srgbClr val="202124"/>
                </a:solidFill>
                <a:effectLst/>
                <a:latin typeface="Google Sans"/>
              </a:rPr>
              <a:t>Ipad</a:t>
            </a:r>
            <a:r>
              <a:rPr lang="nb-NO" b="0" i="0" dirty="0">
                <a:solidFill>
                  <a:srgbClr val="202124"/>
                </a:solidFill>
                <a:effectLst/>
                <a:latin typeface="Google Sans"/>
              </a:rPr>
              <a:t> som er </a:t>
            </a:r>
            <a:r>
              <a:rPr lang="nb-NO" b="0" i="0" dirty="0" err="1">
                <a:solidFill>
                  <a:srgbClr val="202124"/>
                </a:solidFill>
                <a:effectLst/>
                <a:latin typeface="Google Sans"/>
              </a:rPr>
              <a:t>Wifi</a:t>
            </a:r>
            <a:r>
              <a:rPr lang="nb-NO" b="0" i="0" dirty="0">
                <a:solidFill>
                  <a:srgbClr val="202124"/>
                </a:solidFill>
                <a:effectLst/>
                <a:latin typeface="Google Sans"/>
              </a:rPr>
              <a:t> kompatible.</a:t>
            </a:r>
            <a:br>
              <a:rPr lang="nb-NO" dirty="0"/>
            </a:br>
            <a:r>
              <a:rPr lang="nb-NO" b="1" dirty="0"/>
              <a:t>Hacking: </a:t>
            </a:r>
            <a:r>
              <a:rPr lang="nb-NO" dirty="0"/>
              <a:t>skjer sjelden «mannen i gata». Retter seg ofte mot bedrifter og kjente personer. Er det for godt til å være sant, så er det ofte det.</a:t>
            </a:r>
          </a:p>
          <a:p>
            <a:r>
              <a:rPr lang="nb-NO" b="1" dirty="0"/>
              <a:t>Mobildata: 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B0604020202020204" pitchFamily="2" charset="0"/>
              </a:rPr>
              <a:t>er når du bruker mobilnettverket til å sende og motta informasjon, istedenfor å bruke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B0604020202020204" pitchFamily="2" charset="0"/>
              </a:rPr>
              <a:t>wifi.ttas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B0604020202020204" pitchFamily="2" charset="0"/>
              </a:rPr>
              <a:t> av mobile enheter, og som da bruker mobilnettverket i stedet for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B0604020202020204" pitchFamily="2" charset="0"/>
              </a:rPr>
              <a:t>wifi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B0604020202020204" pitchFamily="2" charset="0"/>
              </a:rPr>
              <a:t>.</a:t>
            </a:r>
            <a:endParaRPr lang="nb-NO" dirty="0"/>
          </a:p>
          <a:p>
            <a:r>
              <a:rPr lang="nb-NO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Mobildekning</a:t>
            </a:r>
            <a:r>
              <a:rPr lang="nb-NO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betegner den geografiske sender-rekkevidde et mobiltelefoninett har internt i et land eller område</a:t>
            </a:r>
            <a:endParaRPr lang="nb-NO" dirty="0"/>
          </a:p>
          <a:p>
            <a:r>
              <a:rPr lang="nb-NO" b="1" dirty="0"/>
              <a:t>4G- 5G: </a:t>
            </a:r>
            <a:r>
              <a:rPr lang="nb-NO" dirty="0"/>
              <a:t>angir hastigheten på nedlastningen fra mobildata. </a:t>
            </a:r>
            <a:r>
              <a:rPr lang="nb-NO" b="0" i="0" dirty="0">
                <a:solidFill>
                  <a:srgbClr val="4C5366"/>
                </a:solidFill>
                <a:effectLst/>
                <a:latin typeface="Telenor Evolution UI"/>
              </a:rPr>
              <a:t>Hastighet beskriver tiden det tar å laste ned og opp data over mobilnettet. </a:t>
            </a:r>
            <a:endParaRPr lang="nb-NO" dirty="0"/>
          </a:p>
          <a:p>
            <a:r>
              <a:rPr lang="nb-NO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Nettskyen:</a:t>
            </a:r>
            <a:r>
              <a:rPr lang="nb-NO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nb-NO" b="0" i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eller bare skyen (fra engelsk </a:t>
            </a:r>
            <a:r>
              <a:rPr lang="nb-NO" b="0" i="1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cloud</a:t>
            </a:r>
            <a:r>
              <a:rPr lang="nb-NO" b="0" i="1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b-NO" b="0" i="1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computing</a:t>
            </a:r>
            <a:r>
              <a:rPr lang="nb-NO" b="0" i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er en betegnelse for alt fra dataprosessering og datalagring til programvare på tjenere</a:t>
            </a:r>
            <a:r>
              <a:rPr lang="nb-NO" b="0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(«servere»)</a:t>
            </a:r>
            <a:r>
              <a:rPr lang="nb-NO" b="0" i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 eksterne tjenerparker tilknyttet internett, også kjent som skytjenester.</a:t>
            </a:r>
            <a:endParaRPr lang="nb-NO" b="0" baseline="0" dirty="0">
              <a:solidFill>
                <a:srgbClr val="000000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0936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Bluetooth</a:t>
            </a:r>
            <a:r>
              <a:rPr lang="nb-NO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er en metode for trådløs datautveksling, altså sende et bilde, musikk osv., mellom to eller flere enheter.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20629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La det gå en runde rundt hos deltakerne og la de forklare hva slags digitalt utstyr de har og om (eller hvordan) de bruker det i dag.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5137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 dirty="0">
                <a:solidFill>
                  <a:srgbClr val="4D5156"/>
                </a:solidFill>
                <a:effectLst/>
                <a:latin typeface="Google Sans"/>
              </a:rPr>
              <a:t>En applikasjon er </a:t>
            </a:r>
            <a:r>
              <a:rPr lang="nb-NO" b="0" i="0" dirty="0">
                <a:solidFill>
                  <a:srgbClr val="040C28"/>
                </a:solidFill>
                <a:effectLst/>
                <a:latin typeface="Google Sans"/>
              </a:rPr>
              <a:t>et dataprogram som skal løse en spesifikk oppgave eller tilgjengeliggjøre informasjon og tjenester for brukeren</a:t>
            </a:r>
            <a:r>
              <a:rPr lang="nb-NO" b="0" i="0" dirty="0">
                <a:solidFill>
                  <a:srgbClr val="4D5156"/>
                </a:solidFill>
                <a:effectLst/>
                <a:latin typeface="Google Sans"/>
              </a:rPr>
              <a:t>. Når applikasjonen er laget for mobile flater som telefon eller nettbrett, kalles de gjerne apper.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513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E3095">
                  <a:lumMod val="100000"/>
                </a:srgbClr>
              </a:gs>
              <a:gs pos="50000">
                <a:srgbClr val="551F61"/>
              </a:gs>
              <a:gs pos="100000">
                <a:schemeClr val="bg2"/>
              </a:gs>
            </a:gsLst>
            <a:path path="circle">
              <a:fillToRect l="100000" b="100000"/>
            </a:path>
          </a:gra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8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315843" y="2889000"/>
            <a:ext cx="9540000" cy="1080000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3400" b="0" i="0">
                <a:ln>
                  <a:noFill/>
                </a:ln>
                <a:solidFill>
                  <a:schemeClr val="tx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7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472116" y="1428975"/>
            <a:ext cx="3240000" cy="2124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472116" y="3812592"/>
            <a:ext cx="3240000" cy="2124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52115" y="1428973"/>
            <a:ext cx="7650000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>
            <a:normAutofit/>
          </a:bodyPr>
          <a:lstStyle>
            <a:lvl1pPr marL="0" indent="0">
              <a:buNone/>
              <a:defRPr sz="2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385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708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lilla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67049" y="4013650"/>
            <a:ext cx="6057901" cy="7200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6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183" y="1598153"/>
            <a:ext cx="4319681" cy="18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lys">
    <p:bg>
      <p:bgPr>
        <a:gradFill>
          <a:gsLst>
            <a:gs pos="0">
              <a:schemeClr val="tx1"/>
            </a:gs>
            <a:gs pos="100000">
              <a:schemeClr val="tx1">
                <a:lumMod val="6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67049" y="4013650"/>
            <a:ext cx="6057901" cy="7200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600" b="0" i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183" y="1598153"/>
            <a:ext cx="4319681" cy="18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96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-10157" y="0"/>
            <a:ext cx="12192000" cy="6858000"/>
          </a:xfrm>
          <a:solidFill>
            <a:schemeClr val="tx1">
              <a:lumMod val="50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668CA5"/>
              </a:gs>
              <a:gs pos="100000">
                <a:srgbClr val="F0F0F0">
                  <a:lumMod val="55000"/>
                  <a:lumOff val="45000"/>
                </a:srgbClr>
              </a:gs>
              <a:gs pos="50000">
                <a:srgbClr val="E6EAF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0"/>
            <a:ext cx="12192000" cy="68580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F0F0F0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innhold 2"/>
          <p:cNvSpPr>
            <a:spLocks noGrp="1"/>
          </p:cNvSpPr>
          <p:nvPr>
            <p:ph sz="half" idx="1"/>
          </p:nvPr>
        </p:nvSpPr>
        <p:spPr>
          <a:xfrm>
            <a:off x="552116" y="1429481"/>
            <a:ext cx="11160000" cy="4500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030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860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grå bakgru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/>
          </p:nvPr>
        </p:nvSpPr>
        <p:spPr>
          <a:xfrm>
            <a:off x="550190" y="1429481"/>
            <a:ext cx="11161926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1594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271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52116" y="1429479"/>
            <a:ext cx="5472000" cy="450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51002" y="1429479"/>
            <a:ext cx="5472000" cy="450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707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898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(grå bakgru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50190" y="1429481"/>
            <a:ext cx="5472000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6242042" y="1440365"/>
            <a:ext cx="5472000" cy="4500000"/>
          </a:xfrm>
          <a:prstGeom prst="rect">
            <a:avLst/>
          </a:prstGeom>
          <a:solidFill>
            <a:srgbClr val="668CA5">
              <a:alpha val="705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6253971" y="1429481"/>
            <a:ext cx="5472000" cy="4500000"/>
          </a:xfrm>
          <a:noFill/>
        </p:spPr>
        <p:txBody>
          <a:bodyPr lIns="270000" tIns="270000" rIns="270000" bIns="270000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1434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44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315843" y="2889000"/>
            <a:ext cx="9540000" cy="1080000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9528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52116" y="367609"/>
            <a:ext cx="1116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52116" y="1551709"/>
            <a:ext cx="11160000" cy="43757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52116" y="6356350"/>
            <a:ext cx="406341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FED0836-D635-394C-B680-A84B30E9EE77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 flipV="1">
            <a:off x="552116" y="1255088"/>
            <a:ext cx="11160000" cy="4974"/>
          </a:xfrm>
          <a:prstGeom prst="line">
            <a:avLst/>
          </a:prstGeom>
          <a:ln>
            <a:solidFill>
              <a:srgbClr val="8A1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 userDrawn="1"/>
        </p:nvCxnSpPr>
        <p:spPr>
          <a:xfrm flipV="1">
            <a:off x="552116" y="6267301"/>
            <a:ext cx="11160000" cy="4111"/>
          </a:xfrm>
          <a:prstGeom prst="line">
            <a:avLst/>
          </a:prstGeom>
          <a:ln>
            <a:solidFill>
              <a:srgbClr val="8A1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610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Navn på presentasjon eller tema</a:t>
            </a:r>
          </a:p>
        </p:txBody>
      </p:sp>
      <p:sp>
        <p:nvSpPr>
          <p:cNvPr id="11" name="Plassholder for bunntekst 7"/>
          <p:cNvSpPr txBox="1">
            <a:spLocks/>
          </p:cNvSpPr>
          <p:nvPr userDrawn="1"/>
        </p:nvSpPr>
        <p:spPr>
          <a:xfrm>
            <a:off x="5867400" y="63565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4" name="Plassholder for bunntekst 7"/>
          <p:cNvSpPr txBox="1">
            <a:spLocks/>
          </p:cNvSpPr>
          <p:nvPr userDrawn="1"/>
        </p:nvSpPr>
        <p:spPr>
          <a:xfrm>
            <a:off x="4601028" y="6356350"/>
            <a:ext cx="216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6" name="Plassholder for bunntekst 7"/>
          <p:cNvSpPr txBox="1">
            <a:spLocks/>
          </p:cNvSpPr>
          <p:nvPr userDrawn="1"/>
        </p:nvSpPr>
        <p:spPr>
          <a:xfrm>
            <a:off x="4152573" y="6356350"/>
            <a:ext cx="216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2" name="Plassholder for bunntekst 7"/>
          <p:cNvSpPr txBox="1">
            <a:spLocks/>
          </p:cNvSpPr>
          <p:nvPr userDrawn="1"/>
        </p:nvSpPr>
        <p:spPr>
          <a:xfrm>
            <a:off x="10344586" y="6356350"/>
            <a:ext cx="1353985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400" dirty="0" err="1"/>
              <a:t>lhl.no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77898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5" r:id="rId3"/>
    <p:sldLayoutId id="2147483666" r:id="rId4"/>
    <p:sldLayoutId id="2147483650" r:id="rId5"/>
    <p:sldLayoutId id="2147483663" r:id="rId6"/>
    <p:sldLayoutId id="2147483652" r:id="rId7"/>
    <p:sldLayoutId id="2147483659" r:id="rId8"/>
    <p:sldLayoutId id="2147483661" r:id="rId9"/>
    <p:sldLayoutId id="2147483664" r:id="rId10"/>
    <p:sldLayoutId id="2147483660" r:id="rId11"/>
    <p:sldLayoutId id="2147483662" r:id="rId12"/>
    <p:sldLayoutId id="214748365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ln>
            <a:noFill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6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.AppleSystemUIFont" charset="-120"/>
        <a:buChar char="–"/>
        <a:defRPr sz="24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google.no/url?sa=i&amp;rct=j&amp;q=&amp;esrc=s&amp;source=images&amp;cd=&amp;cad=rja&amp;uact=8&amp;ved=0CAcQjRw&amp;url=http://ingunn-joggejenta.blogspot.com/2012_03_01_archive.html&amp;ei=FrL-VO_MFIiwPIe5gcgL&amp;psig=AFQjCNHxWol1q2UbmMMULd8Bmic2d--EkA&amp;ust=1426064273555598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euam-ukraine.eu/news/opinion/explanation-on-automated-fingerprints-identification-syste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euam-ukraine.eu/news/opinion/explanation-on-automated-fingerprints-identification-syste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CAcQjRw&amp;url=http://ingunn-joggejenta.blogspot.com/2012_03_01_archive.html&amp;ei=FrL-VO_MFIiwPIe5gcgL&amp;psig=AFQjCNHxWol1q2UbmMMULd8Bmic2d--EkA&amp;ust=142606427355559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CAcQjRw&amp;url=http://ingunn-joggejenta.blogspot.com/2012_03_01_archive.html&amp;ei=FrL-VO_MFIiwPIe5gcgL&amp;psig=AFQjCNHxWol1q2UbmMMULd8Bmic2d--EkA&amp;ust=142606427355559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CAcQjRw&amp;url=http://ingunn-joggejenta.blogspot.com/2012_03_01_archive.html&amp;ei=FrL-VO_MFIiwPIe5gcgL&amp;psig=AFQjCNHxWol1q2UbmMMULd8Bmic2d--EkA&amp;ust=142606427355559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iphone-phone-smartphone-mobile-2464968/" TargetMode="External"/><Relationship Id="rId3" Type="http://schemas.openxmlformats.org/officeDocument/2006/relationships/hyperlink" Target="http://www.google.no/url?sa=i&amp;rct=j&amp;q=&amp;esrc=s&amp;source=images&amp;cd=&amp;cad=rja&amp;uact=8&amp;ved=0CAcQjRw&amp;url=http://ingunn-joggejenta.blogspot.com/2012_03_01_archive.html&amp;ei=FrL-VO_MFIiwPIe5gcgL&amp;psig=AFQjCNHxWol1q2UbmMMULd8Bmic2d--EkA&amp;ust=1426064273555598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reepngimg.com/png/30300-ipad-transparent-picture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CAcQjRw&amp;url=http://ingunn-joggejenta.blogspot.com/2012_03_01_archive.html&amp;ei=FrL-VO_MFIiwPIe5gcgL&amp;psig=AFQjCNHxWol1q2UbmMMULd8Bmic2d--EkA&amp;ust=142606427355559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pt/illustrations/whatsapp-smartphone-2629417/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76401" y="1841138"/>
            <a:ext cx="8691437" cy="1470025"/>
          </a:xfrm>
        </p:spPr>
        <p:txBody>
          <a:bodyPr>
            <a:normAutofit/>
          </a:bodyPr>
          <a:lstStyle/>
          <a:p>
            <a:pPr algn="ctr"/>
            <a:r>
              <a:rPr lang="nn-NO" dirty="0">
                <a:latin typeface="CamingoDos Pro SemiBold" panose="020B0603040302020203" pitchFamily="34" charset="0"/>
              </a:rPr>
              <a:t>IKT-opplæring</a:t>
            </a:r>
            <a:br>
              <a:rPr lang="nn-NO" dirty="0">
                <a:latin typeface="CamingoDos Pro SemiBold" panose="020B0603040302020203" pitchFamily="34" charset="0"/>
              </a:rPr>
            </a:br>
            <a:r>
              <a:rPr lang="nn-NO" dirty="0">
                <a:latin typeface="CamingoDos Pro SemiBold" panose="020B0603040302020203" pitchFamily="34" charset="0"/>
              </a:rPr>
              <a:t>i regi av LHL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2901206" y="4493378"/>
            <a:ext cx="6400800" cy="1089667"/>
          </a:xfrm>
        </p:spPr>
        <p:txBody>
          <a:bodyPr>
            <a:normAutofit/>
          </a:bodyPr>
          <a:lstStyle/>
          <a:p>
            <a:pPr algn="ctr"/>
            <a:br>
              <a:rPr lang="nn-NO" dirty="0">
                <a:latin typeface="CamingoDos Pro SemiBold" panose="020B0603040302020203" pitchFamily="34" charset="0"/>
              </a:rPr>
            </a:br>
            <a:br>
              <a:rPr lang="nn-NO" dirty="0">
                <a:latin typeface="CamingoDos Pro SemiBold" panose="020B0603040302020203" pitchFamily="34" charset="0"/>
              </a:rPr>
            </a:br>
            <a:r>
              <a:rPr lang="nn-NO" b="1" dirty="0">
                <a:latin typeface="CamingoDos Pro SemiBold" panose="020B0603040302020203" pitchFamily="34" charset="0"/>
              </a:rPr>
              <a:t>Modul 1: </a:t>
            </a:r>
            <a:r>
              <a:rPr lang="nn-NO" b="1" dirty="0" err="1">
                <a:latin typeface="CamingoDos Pro SemiBold" panose="020B0603040302020203" pitchFamily="34" charset="0"/>
              </a:rPr>
              <a:t>Hva</a:t>
            </a:r>
            <a:r>
              <a:rPr lang="nn-NO" b="1" dirty="0">
                <a:latin typeface="CamingoDos Pro SemiBold" panose="020B0603040302020203" pitchFamily="34" charset="0"/>
              </a:rPr>
              <a:t> er internett?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F70811-4BFD-3746-B8DC-3B6007A3B5C3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53137" y="6451942"/>
            <a:ext cx="49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C7334-033F-3640-8EC4-D366BF57E853}" type="slidenum">
              <a:rPr lang="nn-NO" smtClean="0"/>
              <a:pPr/>
              <a:t>1</a:t>
            </a:fld>
            <a:endParaRPr lang="nn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27E2801-2597-9437-6619-FB3537A52A50}"/>
              </a:ext>
            </a:extLst>
          </p:cNvPr>
          <p:cNvSpPr txBox="1"/>
          <p:nvPr/>
        </p:nvSpPr>
        <p:spPr>
          <a:xfrm>
            <a:off x="4267200" y="3798332"/>
            <a:ext cx="406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i="1" dirty="0">
                <a:latin typeface="CamingoDos Pro Light" panose="020B0303040302020203" pitchFamily="34" charset="0"/>
              </a:rPr>
              <a:t>Et </a:t>
            </a:r>
            <a:r>
              <a:rPr lang="nn-NO" i="1" dirty="0" err="1">
                <a:latin typeface="CamingoDos Pro Light" panose="020B0303040302020203" pitchFamily="34" charset="0"/>
              </a:rPr>
              <a:t>bedre</a:t>
            </a:r>
            <a:r>
              <a:rPr lang="nn-NO" i="1" dirty="0">
                <a:latin typeface="CamingoDos Pro Light" panose="020B0303040302020203" pitchFamily="34" charset="0"/>
              </a:rPr>
              <a:t> liv – med digitale verktøy</a:t>
            </a:r>
            <a:endParaRPr lang="nb-NO" dirty="0">
              <a:latin typeface="CamingoDos Pro Light" panose="020B0303040302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7181" y="331664"/>
            <a:ext cx="3319118" cy="748736"/>
          </a:xfrm>
        </p:spPr>
        <p:txBody>
          <a:bodyPr>
            <a:noAutofit/>
          </a:bodyPr>
          <a:lstStyle/>
          <a:p>
            <a:r>
              <a:rPr lang="nb-NO" sz="3200" dirty="0">
                <a:latin typeface="CamingoDos Pro SemiBold" panose="020B0603040302020203" pitchFamily="34" charset="0"/>
              </a:rPr>
              <a:t>Forskjellige apper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10</a:t>
            </a:fld>
            <a:endParaRPr lang="nn-NO"/>
          </a:p>
        </p:txBody>
      </p:sp>
      <p:sp>
        <p:nvSpPr>
          <p:cNvPr id="7" name="AutoShape 4" descr="Bilderesultat for SNAKKE I TELEFON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6" descr="Bilderesultat for SNAKKE I TELEFON"/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8" descr="data:image/png;base64,iVBORw0KGgoAAAANSUhEUgAAAKAAAACkCAMAAAAngNUJAAACQFBMVEX//////wAAAAD/xAD/0QD/xwD/zAD/igD/2QD/1AD/2wD/+gBixNz/8gD/4AD/wgD/6wCIdKxwW5neOAgTAHz/hgD/AAD/owD/7AD/5wD/ygD/3wD/gQD/8wD/pgD/+wD/JwD/8Ofn5+etra3/lgDQ0ND/vAD/uIT//5n/nQD/sADlaAflOgj/5+dlGgT/tgD/mkJHsNEpmMT//1hVudYmS1Q9p8zdJwD//27aAAB+abNERET/o1gwMDDm5ub/7Nd8fHy8vLwhksEAhbr/eQD//4Fvb2//1LhQUFD/38v//0LhUAiHIgX/lTOlpaXxu7T/z66NjY0aGhrme2szAAHoiQb/qmf/0p7319P//17/nkxlZWV8AABVFQMnAAFSQ3CtAAAAd7Pvoi7/s3q8mWbogwZynq2GfF8AAhQzZnMbEyr/4sEAAHD/uFn/x4K24e2yzuI3LUxjWms9LobydGvMwDvu4h7yviTtpB7FmZThZ1LvoJV+ZABOPoygV0xhTofhUUNoV1XmSin/57jpi33/0oWYXwAgIQ7EcCEAACGvo0wnIDX54jtTSnDtpJqHOCkZDzzIeQBnNwDBkwBpUJilKgZOQwDQy9z/IiJYAAE3LgDGMgd/AAP/Q0K1nYXbw8CRfaPJsW9jPDayUkIlGIDJAAhCAAMvAAJwWwCoAAaSvtucmb17sdPN6vKQ0+UAMEYNAFg+fYw3K2MPUWv/wXF/e6venkWnlQDcvwDHnV+LgACvlGm3udUUKS4ieJZOnbCu2vhiAAAYp0lEQVR4nM2diX9b1ZXHpafFkhdJsS0kWdJTJctypCSVY5IIjWPLG44d147l1klIOiV2llJCaGimxGWZUMp0G6bD0ADD0rSdQguUpFsaSCntvzbnnLu8+zbJIRuHz4fI0pPe17+z3HPve7r2eO6s5Znd4U+9c7YymyE78MVEXBjOdDDLHBu+3zAONrIUB7Y4s8zIFw3xWIbwRvZzi2dmV+43k2r5kQ7ik8G3Mrz/3hMeGEZzeiU/Qvp1qMmRX8jcW8L8EguwkaUF22sLmB7xWes7DtxDwvwSBRmlQSZjKXULs/j80r2jsdtJxAMyDpk5bCKk8hI/cL/gwA5n0IPDC7LUZVQ3r8TvO+AsOPYYPToJUWgF3H+/AfNLcSXA9lPGqglxmAAz9w9wOK4UOMqXTEYFJAXjx+7fADxs4sMKB6b+TICiQJ49d+/IuA3z+HM1zPARevTk5nWP55x+5B5QGXYgE3ce+UnJhYUGG0Zmh/NnE0y9/Lny2XsKKALuCBp/vLKyMsK6v4zoYDoSDfGeRvleAvJRv3HuLNqT8PDwSSw3cRz7OqoVZlW92DDeBAffO0DO9yQ/9ebSUpxVw44omI9bNdFQ31XWl+7V2IeA+cb1J+UT18sdHeWiHggEfIZFN0x8nvxGEYbG2YV7UHzycOazReVEZ48kqgwO/h/gVnnS+rZzOgbm0so9qY+b5tOXSwEfQxvgFtRtHNf1arUKHcb+k3efr2yRpwGEA0E0P7Ow7vCuDfQ8IMY77nZfuJGwpGR+IxEN+xULJpzepvsghQJ6OR6/q7GYP6LbSsaRsk6A4RBZZ9UagWh6hedRGad5d03Fw8eKRfuz5/R0SFqnvywFGv3oqnjYSJQYYbRarWTuUixCJ1O0xz8MuolqJ6KRhcXIdn6G23n6Ua8OBGQxwpy+4yoemIV6XHQcEzYr4XQ6HSHrZIBXz69PM5tZJ8JGORoMcsQoxmJmxT7hui0+bPDLRoac/xBMACZ8KYYXSZXOocZXZ2aAbXR0VBI2ygF/MDgwQIhRisWOO0l4gDp5/Tr/cfQj8t5H3H2JQCqSIktSFSK+0dF9YIBIXm6UdcxwYGQiRu8oYR71g14gQQn64Trpg+LMrBfwmfJAjFkyloAW5+r6DKPbxxBn1q8CYMIfDhMiD8UAzlpbnvb3TxS2yJch/1YrDPAj7j50IJ4bAIPJWBKtp7KBfPAyou0GY4QfImA4jISEyIbsMgzR+1uc96+Xn98S38ISNFMZKGS63mB8o1wgDLFpICxWUz1k2SoAjs4Q3+7de8AEIQJ2hgQi87OvCn457KrfX5/v3bYVvmPIl6j6AlWqcNPI9+GH3H1w7pmC52w5nZWA5xnftWt7uruRcDcjPFKmOilFJMQSdLgjLuftf7e398IW+LDbiycgZAaq1Brj6fd4PHu4+zDCwH+RLjIvAH6EAbi72/PtbjQihIM++kEZKiURhpVk8VU63Agv9PZuwcO0VhVPQCs14CfAUSbP1T3XuDij0wiYyiFfLlk5AgUQjtjTffVq9zWGSISjK+V0Giu5FBFKDid0jMNesCfa8x2T+gX9JQC8ivEPwXXtquca89/oKAZYyksWLDMP70b3ftsjCPftm565kkhHENEkIhHGnQjfuAwC/r4tIC7lFktR4guVilDgUB4AxNy9tnfv3j/sRf81yjEG6C/DISggAH4bDmnuRduDv8WVBBZyF0K7l3//fG9v/xvt+OLSv0F/2Ac5cn6G+Lq7EXBSI/vL9MyZhAG4Ps2OQD5Pk474DCIBAFMpN0JbHPY/ARF4uR2fEX/QjIZDA+WGZ527D09fmNc4oQkQNKYjrl2VgHDI6DQCEmGaxaGFUK02hef7+y/0PvqrNmVaiT9o9sKdAEgJiu6D8zePa8KmTYCjDLC7u9lsit9BI8AYEUacCNU4LFzuB/uzpo21Jmzg8JaICj4ElAJ2d+/VDPuDAZgYlYf8STlC+wwBky0JpZffeAL4/qhpnsnV460AZ4GvHJB8EX+5MSPP/i317I8ZgDqVyW7bIdr0p+VkMuZGGFXicAL5+l8ZpwiZc+c7gA6uGHyREgJCAtjP/tikA+CevebfQS8le5wJA5wwQ8s+b/QzBw/hD5OT7fggQYgP2tFoYtDwsFmeV3XpYvgddjsCJiIwGjoSDnBCtrL3V+R7/hInY5wufB1xHoCoXyQWTvwJAbsdFFRicMb5d+CAPbEWhJl4h8fzdxKwVxtkHIPahCNfAy8mdJR8PuQLAR+0ouHEGQOw+zNHwE7dBRDyKNLlRsiH5VJHvPF3CsDLvdoyAxnSphwBh1HAaoAcHEIBU7GekCvgX04JQG/JAPynCjh6CvqJLBKqXu7k4zKTMLj54x//EQHfNQAhTxwBMYOLxOcPYQCCgAS4TwKqpx/VFUARg9ZDotkuktAg7DQIsfkKvv86euOVV/phlJOAE+NOfLQUDgEIgMQXiSWh1wuoCiqn/4cKeGNa1OnubnnEt/aNJsLeLk6IXlbGZd7aBF/Xmp6CZ1nTXulVAD1jDnz5JeArBgLCwSniywXPGFlMlZg6gb3/2Deqi2YB+kHlmD3sgL3fgm5BTyOgiTAtm6/wxYvPafP87HNjT12SSQK2agc8GWcZHAyGmYORr8vrNykoDJqpUb2U5YDpjRnTL8EOgXYr6vVSy6g6WRCGP9G0+aY8PQzyj2pzcpizV5qFJRqDuYBpTBAU0Ov/x7T95HD20ZuJkFfYhhKE4gg45FQVXpMSmgjDoU9+pA2p1aQwBmEhsQZto8lKRvKFMQARMNuV8wYTDoAkIASYCmiWGSdO05v4Wk4QEqBIlDToZy124wpgwQpIawg4xgVVvi5W5MRAa3LfZlTyeRM3Wctt4gONvd6eroBXJYwxQOBbtQ8XYwZhQYlHslnKEJ8UEDMEphushozuNkuIZz+TKBmAwRtUjAxCnBac2QjnwsEc09AkYTpi5lseknG4KgHNtZrVaBIwRGMIAGa9OUrRU9YM2IMC3tR7DMCu8pVpmhNL/eBXuKL7SkWatljzJCX9Ozg3N3f8uDY+IeJQZm/T3BfiLLhDjCH4ESBgDxSJHNYQ0fGrAl7RK14FMHFlmknIDPnO6Hoi4fcKQFlqgDAk/DcFedHEoW11lcecLIBDphDFElPkJUYK2IX+TXWFN2jSaXbfvlNlr2opGhFp2YMtfUAzDYAiCoSEPQSY/Phx9OnE0LyMs+Xj85q5skyZAMHD8UrANxAUTQJPYYguf6d+k0nIENnE+EzCZwLMQiBMG0tHjE9PRPjLOVOp+Vij8mcecAvLYybCCaVGshoIbaAEjMUwRdipdZ3OvXu34T7wX8BrtmBiXay90dLDzAbwpYwYUACTr1N42VqWial59UeVn9VA1gaG0qqAaGW9qbqPFhaUIs2tdGOGr37RAthNjMAu+aoiYarnfVJw0N5SDUkN502A+VmqgZQiNMixGiNPnUAJEZFW11AepUYrhNNshW4a/j0FfBUlzU0SZt/XWHIg05ApWYVbm0NqEOYzVAN9AdGniiLNLZq4OaO6b7rpwAel5sYMrXHOzFwBPr2SVF8FCbNGsf74fVYHJ6CNmTdPMyeYiNBvzY+bAJmHQyEs0pTDin9K+rrhv+mZM+WcDQ8sGb1x88P19fUzNwBPL2dNL+ZMlSb7Nw2xCuPa0JRm7v0KjBcK0bwsObSSytuEEPewCgi18AZf/kUfntFTXmcrVaTpZj6jqUHA2MfMfeBowJmEMdgWj9qkZ05rGoDxgNrHsEZLMX8ZUpnZP3VXvlamAsaeJqDC6uokCzNcirB0DljKbYAsh1mjZRIQV9j0U58Onj//6ZWN8ufhM2o18PX8bQxwJsZkt+oZHNPGl02xiO7V5hk1jsNxPhWBHEnRMGcBBA3L5Y3r18vlcNIZYKuAyViy6yfIMk7+FZEHGqptfhMDc4p7fgSGkZJPjsMc8PNhtAcEwrc81FlpprZ+aFz9mTJYtFzHJGBIAmZbAeZyB3NgnxOw529QgXGRzDRuoJ8njaGOxrkCi0wa50p8GBGAVg+reAcPHnzwwUcefPDgwVthlB0NAC7PYaW2jyTGMwx+koIAGwU9qgDGWgIi3yOPPPTww9u3b3/owYO3BMgkTL1Fs9IWS1ieQTbMTUnAik8CptoAon7At53ZQw9tVUYJmOxJ/UTTxue4Ro6AzSE7IHQyABhhgFkbYEokrxlw+/aHH94aoqHgyxf+KONv0haJjGzCAMQ16WKJrZjzXtARcHONPcgxQINw+8OPbMXRErDr035j/G1q4w5LbUP8OQI8oLZaoll1cHG2jxHmBKEi4kNbIBSA2e+++4qseFOrl4zlDsUKKmCcAQb9ioI9XQ5BWK/V6tlYLpc7aEF8GJKlrZsl4E/7fyLdOqX1XrLOLwFvUiiJZWZ4y4Cna3199fpm8OLFHiQkRGYPPdK+5PAyA3wK4KR2qfdRO6G05gQ1qw6A9iAE567V+o6+VK/X6qc3LjJEYQ+2l5AL6MW1/B/xGJvTnuq99J+acyaDTaxOUC8oATsloHOdOV171rNrFyDW+nYsHqSCza2tgryb6fpmPxHOkwEfutj1wshU02MGDKmAjoT1l/CNP3vmmRdrdbCXX375ILctAWaT/9XP7JXHwYjPebWXheAQAxTzkfaAgtDjOfrss1+FpKnVNy9efDrXfmhmS0hPf4fz9V/uJXNIETOfMR8xFKRuxikI8TxrdeMTDh06BN6u1XZsrq2tZZ0ON4xd+v6u4LvA+Hqfco0/McUT8xEJGJGAzpqcfkH9lF3579eYLe7YbCdg19MXLHyPul4RkVNQDigUTCuALsPx4jPWj/r3Z5450QeM9XqP81sEoBTweeFgx8Vylc8KqNYZFwkrL+yyf17ze8++VO/r64s4voV72MrXe8n1yqYxhTcDKlni6mNv3YkQ7OhX632La2uuAnplhnC+3sebjh+EfNY5MQGKIIzFWvq4Z/Oom2MwZxarzgJ6f2rJ4N5ezQVwSJmuEGDJCthaQu/pN91c8yIOh7ZsIQdnv2lxcO9jbjVmedX4fKNQG1kSayOhd63mds1512+cCOnmFRGB7woBLz3m2AsCn1q8GSC7g4JnScQAdJFwrfabSZeOfeIo5EqtauPr6vqOxcGXHnO5punRVGWlggMyS4SPu1wJ12pvQ9M+6fzxR2s7zYTs7qQ/WxLEvQZOmqYr+aW4GZAqIUlIhM4SLu58DRfQJobQrPF49MWdtbWcme/pl7dt6yUHG3zjzoFcmDf3sKKjZi21CdDdyYt9b39NXjQcGwRTP/N7tb7amgkw9+t/2UaEF6SA1mU3aU1L9eaAVgmTLQkX+3Z+WTPb8clJEZeFF8DJp00OJsBtl40MfsqtxECKmF3PAKNGlhCgQrhFQLJxss/e3gmJwo5kY9zL25gZgI+7ZDDWQPMTYgE9EFAVVAAdEevOgMKQcIfB18UERC+37WKWbaHJ58X8VihWaFI8kRmh3cu5NoDfeLuvbzEi+XoEnwC89Jibgz324i0BWc9KhUYUazfCdoDaV3YSIePLJq2A7nxz9mkoLQ+WFB/bJbR7eSuAtQE+xtkAW/T5Tks2YvmNfMzTRJYaZ8K2Cn4ZWq++ejZnBWSEl5yWE5itOszjJeCAIqEsNYIwd0uA2mso4Sa7PGIDfMrVw453U9ANl/T9GgEoJGQadjkQtgX8LUrY52WTdSugNunGt+zYYrNFdOljqjQqYdaGmK21A9TeRsDTXnZ5yQLoJBOz4w53eyiA5GMjCiWhRBSAfS6FWrWdBNhzi4CO2vKpMQ4mXEIehSKVgVCqmGs1klijcNFPCqbMgJddAYccBfQUWRDiIqaQ0CDkGkoRCXErgP9KaYLrMUkz4OU3XAGXnQcYMXlXJUy7E4KnF3d+pR0fB8TbB5OpbSrgGx63cbglYMkn08QioSA0EE2AX0dzAew7ncLrm8nvKpW6xW3IQ5rzVEIswZkkVBIl2WMJRAXw6yceQDtx4oQjYH0Ar30pgC1vkx5ymwTwm1L4cMejUDgZM0WmStYEeKJef0Ba/QOHLKkNJOn66xVB2PI27iG3WcBCR4doGAIsTYSTOaGhIvgZ/iPAdx6w2Aff+BrY7wQgjccluo0i1tMkwl/92XWMawlIEmZkFIo8SUdkwTZUxKHldG3nO5rGsb4ExjWk/7335tcNwL463ugN9usrYJ9+8pb7alFLwMYSj8KAyJNO6WWRKgYiAD7zy70nJB5Z/UvC1fX6B+9IwFqEAPm3syKfvOW6XORpEYNsPI4HuIQskxXCGEc0AL/qKVj5vqQQ1t8xA/Kvt3V2pl5vsWIJgPOuF8jo5jKfyckyDo1IZKGYRECP538VwDr7R0F80wDkH0LffEm95XhhRABqLoWGbebBa+GASpg2CIWjs5s1AjxqAHI+AfjAe+8BIQc08YU6w/b7Bk2A2qRLM3sSL3rKKGxBGOupMMBdh37BCOuCTyTLeyfe/KD+HgPsTKl8oc7Qc9qkO+DyICA6S7ySkbWQS2j2MkUiG1i4goB4VIlCFfAb2u9++zUTIOcDBcPvuxJiFgOhSx6d5KUmYCVMS0Q+NpfgvD9jbzr6CyUQHzD4jCzuNPHhzbURVw2pzEy5XUo+oFZr5mROaEZMxbKn+7iEYIes5RqGFAb4Gs1LQvz7OJIv7E+//x3nOBuiJeHjbvy0bVYg6kQo/UyIydN9KuEhjEWF7703tfGpqalf1hBwLc3xDD6/P/ic5rgwM7TMdBxzrtd0TSdB30oPBK2EioixHrqsqLxzl9kKE3j6/6OBpJRieDz+GJ//585xxtNDc6uVS+w+TBshc7NEjESyO4Cwtqvl1+qJr7aZ6uy06Qf2nObQtIrYcwWkxUwqhk6EnQphDAnr/9aC7+iL6ODaWkTyhQ2+gee05qqtGso7Ht1cjFtDISFKyAhZLhtuNvycPt2nxqHNXnqBpp2LA2mLfKTfRU0rLFsIC5NyuUGbdP1c3LwoXgz4FEIhojlZUpuYAjXrRSdux1+s7STAEPvug4UPASegvR8blyW5Ob7aNO7jdwfkhD6fqDY2QvG9+1TPjkV0c+0BTAv+7gl8/EvtxE7Cqy12pjmemc/PbupZnp+fHxOmMMy3anhY08DDUCFUEGWfGF5bJI5arX6I2X/TZUUmXm1xLZhW5DP4An6nu46kTYy1BFyJy0ThGvJAxBZRIKKOgJkaqFGtI0gDjay+GY10GnQqX2vAwpjmPDnm1mA7k7FtbiQhZwwpOhKnv1Lrc7LaaX+nDc/P8Ahw1fU2gFXNuYhLW6CtC6o+oeGA2BHFIEREn4/yM40jS2WH2aKpiMm5fNcSwRcIXHSVsKC5XZ1QCGmvoIov6kQoEEPpSjSYFkJGzCYyw4RHfGxjDQR0nqFPjLsWaZWQf79TJeTbyoQlZKdf1yWhaiEznYonNtXwRZ9zBqQv5bQHZLsdQm/oQGjImNYTuq4GpMJmFY/hGfuSBH4OnrS3pWPj2tYAWRxmOKHJzVJFsEpCT1TYuZmFVeWseMEBgReNRmEstjXOE/xryVsB5HEIhEJEu4pw/hJ+4cEwfSCsmh2Pb+sCH1r6nx8i4aBi4mvdWwOEOGRfo4xKEQNBdYsjBhlELGbwIGiHE3gseYV+gXKxIz7ltiq2NUCxK2NUEZHvwqQy+sMlxlcNG7630jH1DPl8xXhHpgGTj9XV1dsAhFkUiVgyIlEiBg0GO5WFjuNJ+aLVMnzuq2zu6STjlgE9K6z7iqqEgQE7ox3NyByVjuQLJOLxjh++CmMJ3nk+eFuAoj8M+MT+bgGTjA6gQbOZ8GibuArIV/khI4EOpnD89gBZ99VRjvp8LRDdLGBVzxetgHw/NljkthKfG9BzmG2/WqlKxK0xDgTMeFRbqrjl3vCQwTLuFIS3BuhZ2U+b6HboJZ+xkV9AxKOzWeEIL6pj8h4+Yux1oeHd8vO3C+jJ52cJsVgMKHsNyj3zXE2lg9wAvHimo4ETwcK4QmgvNLcK6KHdhaiNRR0URndIn4kuitt64A51cprqVP5uBxAczWIxUeGCqOaGJul8VciNTPG6sn/imDuf+5XaNogYi/E4jGlRG6KLRZlvdR2yrDj8A/XTCvbQEzb5+fhYLNJeocVEgJ3cjTNqvBioFHETx3i+Yfk0NQ7vECDYgSW+L3ulVIoqJA6Gr5ZKJawrI0tWOjI3QPdr3Vuy/MklcnW8XKlULYqpmpYqFdoA89jwf7h8ksMYQiF4e3xgC/THASgrWTOoq5kRqLDnyLOt/4DAnCNgyynnFq2Rzzdm5fa18Y6ianxf/kxmdqTdn2Bw1NB1gf3Wbf8ImfhLAdyW6MmlLW1W7FRs7hyfsJVh1Z50TAgXW7Z7ueVuQvfBbISfs0rfPbPE4W3WmLthc2NfbD6PR2m4vph8nompLzafB7+UjeZcAf8fHwJ/Zst31/Q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7976" y="-936625"/>
            <a:ext cx="19145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10" descr="Bilderesultat for SNAKKE I TELEFON"/>
          <p:cNvSpPr>
            <a:spLocks noChangeAspect="1" noChangeArrowheads="1"/>
          </p:cNvSpPr>
          <p:nvPr/>
        </p:nvSpPr>
        <p:spPr bwMode="auto">
          <a:xfrm>
            <a:off x="1828800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Bindepunkt 10">
            <a:extLst>
              <a:ext uri="{FF2B5EF4-FFF2-40B4-BE49-F238E27FC236}">
                <a16:creationId xmlns:a16="http://schemas.microsoft.com/office/drawing/2014/main" id="{CD44ABF2-BA65-C4EF-E060-5A9960A59900}"/>
              </a:ext>
            </a:extLst>
          </p:cNvPr>
          <p:cNvSpPr/>
          <p:nvPr/>
        </p:nvSpPr>
        <p:spPr>
          <a:xfrm>
            <a:off x="2748070" y="2019554"/>
            <a:ext cx="666427" cy="615753"/>
          </a:xfrm>
          <a:prstGeom prst="flowChartConnector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>
              <a:latin typeface="CamingoDos Pro Light" panose="020B0303040302020203" pitchFamily="34" charset="0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968C1AFE-CE57-1E0A-D20A-AE4C2278BF62}"/>
              </a:ext>
            </a:extLst>
          </p:cNvPr>
          <p:cNvSpPr txBox="1"/>
          <p:nvPr/>
        </p:nvSpPr>
        <p:spPr>
          <a:xfrm>
            <a:off x="2307694" y="2870904"/>
            <a:ext cx="1547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err="1">
                <a:latin typeface="CamingoDos Pro Light" panose="020B0303040302020203" pitchFamily="34" charset="0"/>
              </a:rPr>
              <a:t>HelseNorge</a:t>
            </a:r>
            <a:endParaRPr lang="nb-NO" sz="2000" b="1" dirty="0">
              <a:latin typeface="CamingoDos Pro Light" panose="020B0303040302020203" pitchFamily="34" charset="0"/>
            </a:endParaRPr>
          </a:p>
        </p:txBody>
      </p:sp>
      <p:sp>
        <p:nvSpPr>
          <p:cNvPr id="18" name="Bindepunkt 17">
            <a:extLst>
              <a:ext uri="{FF2B5EF4-FFF2-40B4-BE49-F238E27FC236}">
                <a16:creationId xmlns:a16="http://schemas.microsoft.com/office/drawing/2014/main" id="{377E2318-416D-5BBB-DB41-191DD47A6D0E}"/>
              </a:ext>
            </a:extLst>
          </p:cNvPr>
          <p:cNvSpPr/>
          <p:nvPr/>
        </p:nvSpPr>
        <p:spPr>
          <a:xfrm>
            <a:off x="5747493" y="2019554"/>
            <a:ext cx="666427" cy="615753"/>
          </a:xfrm>
          <a:prstGeom prst="flowChartConnector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>
              <a:latin typeface="CamingoDos Pro Light" panose="020B0303040302020203" pitchFamily="34" charset="0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52B5A2C7-B836-84C8-DBF0-E3D5AEA01F64}"/>
              </a:ext>
            </a:extLst>
          </p:cNvPr>
          <p:cNvSpPr txBox="1"/>
          <p:nvPr/>
        </p:nvSpPr>
        <p:spPr>
          <a:xfrm>
            <a:off x="5339702" y="2867531"/>
            <a:ext cx="1482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err="1">
                <a:latin typeface="CamingoDos Pro Light" panose="020B0303040302020203" pitchFamily="34" charset="0"/>
              </a:rPr>
              <a:t>PasientSky</a:t>
            </a:r>
            <a:endParaRPr lang="nb-NO" sz="2000" b="1" dirty="0">
              <a:latin typeface="CamingoDos Pro Light" panose="020B0303040302020203" pitchFamily="34" charset="0"/>
            </a:endParaRPr>
          </a:p>
        </p:txBody>
      </p:sp>
      <p:sp>
        <p:nvSpPr>
          <p:cNvPr id="21" name="Bindepunkt 20">
            <a:extLst>
              <a:ext uri="{FF2B5EF4-FFF2-40B4-BE49-F238E27FC236}">
                <a16:creationId xmlns:a16="http://schemas.microsoft.com/office/drawing/2014/main" id="{AFDE00CA-4EAA-7019-416A-BF266A50EE69}"/>
              </a:ext>
            </a:extLst>
          </p:cNvPr>
          <p:cNvSpPr/>
          <p:nvPr/>
        </p:nvSpPr>
        <p:spPr>
          <a:xfrm>
            <a:off x="8746916" y="2019554"/>
            <a:ext cx="666427" cy="615753"/>
          </a:xfrm>
          <a:prstGeom prst="flowChartConnector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>
              <a:latin typeface="CamingoDos Pro Light" panose="020B0303040302020203" pitchFamily="34" charset="0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76E7471B-B3A0-A35B-44CB-311E2F842BB5}"/>
              </a:ext>
            </a:extLst>
          </p:cNvPr>
          <p:cNvSpPr txBox="1"/>
          <p:nvPr/>
        </p:nvSpPr>
        <p:spPr>
          <a:xfrm>
            <a:off x="8339125" y="2870904"/>
            <a:ext cx="1482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err="1">
                <a:latin typeface="CamingoDos Pro Light" panose="020B0303040302020203" pitchFamily="34" charset="0"/>
              </a:rPr>
              <a:t>EasyPark</a:t>
            </a:r>
            <a:endParaRPr lang="nb-NO" sz="2000" b="1" dirty="0">
              <a:latin typeface="CamingoDos Pro Light" panose="020B0303040302020203" pitchFamily="34" charset="0"/>
            </a:endParaRPr>
          </a:p>
        </p:txBody>
      </p:sp>
      <p:sp>
        <p:nvSpPr>
          <p:cNvPr id="27" name="Bindepunkt 26">
            <a:extLst>
              <a:ext uri="{FF2B5EF4-FFF2-40B4-BE49-F238E27FC236}">
                <a16:creationId xmlns:a16="http://schemas.microsoft.com/office/drawing/2014/main" id="{DB558C44-A20C-14D9-3F60-279D60ACEF67}"/>
              </a:ext>
            </a:extLst>
          </p:cNvPr>
          <p:cNvSpPr/>
          <p:nvPr/>
        </p:nvSpPr>
        <p:spPr>
          <a:xfrm>
            <a:off x="2748068" y="4002116"/>
            <a:ext cx="666427" cy="615753"/>
          </a:xfrm>
          <a:prstGeom prst="flowChartConnector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>
              <a:latin typeface="CamingoDos Pro Light" panose="020B0303040302020203" pitchFamily="34" charset="0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CB435DE1-943F-EE98-7580-0FE2AFC247AF}"/>
              </a:ext>
            </a:extLst>
          </p:cNvPr>
          <p:cNvSpPr txBox="1"/>
          <p:nvPr/>
        </p:nvSpPr>
        <p:spPr>
          <a:xfrm>
            <a:off x="2340277" y="4850404"/>
            <a:ext cx="1482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latin typeface="CamingoDos Pro Light" panose="020B0303040302020203" pitchFamily="34" charset="0"/>
              </a:rPr>
              <a:t>YR</a:t>
            </a:r>
          </a:p>
        </p:txBody>
      </p:sp>
      <p:sp>
        <p:nvSpPr>
          <p:cNvPr id="30" name="Bindepunkt 29">
            <a:extLst>
              <a:ext uri="{FF2B5EF4-FFF2-40B4-BE49-F238E27FC236}">
                <a16:creationId xmlns:a16="http://schemas.microsoft.com/office/drawing/2014/main" id="{86936EC1-5B22-478C-2E3B-C2433CA49DD5}"/>
              </a:ext>
            </a:extLst>
          </p:cNvPr>
          <p:cNvSpPr/>
          <p:nvPr/>
        </p:nvSpPr>
        <p:spPr>
          <a:xfrm>
            <a:off x="5746127" y="4002115"/>
            <a:ext cx="666427" cy="615753"/>
          </a:xfrm>
          <a:prstGeom prst="flowChartConnector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>
              <a:latin typeface="CamingoDos Pro Light" panose="020B0303040302020203" pitchFamily="34" charset="0"/>
            </a:endParaRP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92189F77-0072-EBD5-C68C-B6342590A5BD}"/>
              </a:ext>
            </a:extLst>
          </p:cNvPr>
          <p:cNvSpPr txBox="1"/>
          <p:nvPr/>
        </p:nvSpPr>
        <p:spPr>
          <a:xfrm>
            <a:off x="5354996" y="4849004"/>
            <a:ext cx="1482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err="1">
                <a:latin typeface="CamingoDos Pro Light" panose="020B0303040302020203" pitchFamily="34" charset="0"/>
              </a:rPr>
              <a:t>Digipost</a:t>
            </a:r>
            <a:endParaRPr lang="nb-NO" sz="2000" b="1" dirty="0">
              <a:latin typeface="CamingoDos Pro Light" panose="020B0303040302020203" pitchFamily="34" charset="0"/>
            </a:endParaRPr>
          </a:p>
        </p:txBody>
      </p:sp>
      <p:sp>
        <p:nvSpPr>
          <p:cNvPr id="33" name="Bindepunkt 32">
            <a:extLst>
              <a:ext uri="{FF2B5EF4-FFF2-40B4-BE49-F238E27FC236}">
                <a16:creationId xmlns:a16="http://schemas.microsoft.com/office/drawing/2014/main" id="{990EB9C3-BC3F-BF56-6B4F-7E14B9B31502}"/>
              </a:ext>
            </a:extLst>
          </p:cNvPr>
          <p:cNvSpPr/>
          <p:nvPr/>
        </p:nvSpPr>
        <p:spPr>
          <a:xfrm>
            <a:off x="8751245" y="4002114"/>
            <a:ext cx="666427" cy="615753"/>
          </a:xfrm>
          <a:prstGeom prst="flowChartConnector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>
              <a:latin typeface="CamingoDos Pro Light" panose="020B0303040302020203" pitchFamily="34" charset="0"/>
            </a:endParaRP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CE620F91-BE8E-3B48-0208-1F3A8DBB00F3}"/>
              </a:ext>
            </a:extLst>
          </p:cNvPr>
          <p:cNvSpPr txBox="1"/>
          <p:nvPr/>
        </p:nvSpPr>
        <p:spPr>
          <a:xfrm>
            <a:off x="8339124" y="4849004"/>
            <a:ext cx="1482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latin typeface="CamingoDos Pro Light" panose="020B0303040302020203" pitchFamily="34" charset="0"/>
              </a:rPr>
              <a:t>Vipps</a:t>
            </a:r>
          </a:p>
        </p:txBody>
      </p:sp>
    </p:spTree>
    <p:extLst>
      <p:ext uri="{BB962C8B-B14F-4D97-AF65-F5344CB8AC3E}">
        <p14:creationId xmlns:p14="http://schemas.microsoft.com/office/powerpoint/2010/main" val="20656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7E6590-AE9E-EBFB-D926-B1DBA0DE8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16" y="141650"/>
            <a:ext cx="4785517" cy="1000533"/>
          </a:xfrm>
        </p:spPr>
        <p:txBody>
          <a:bodyPr/>
          <a:lstStyle/>
          <a:p>
            <a:r>
              <a:rPr lang="nb-NO" dirty="0" err="1">
                <a:latin typeface="CamingoDos Pro SemiBold" panose="020B0603040302020203" pitchFamily="34" charset="0"/>
              </a:rPr>
              <a:t>BankID</a:t>
            </a:r>
            <a:r>
              <a:rPr lang="nb-NO" dirty="0">
                <a:latin typeface="CamingoDos Pro SemiBold" panose="020B0603040302020203" pitchFamily="34" charset="0"/>
              </a:rPr>
              <a:t>, (elektronisk ID)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89F0B9-AFC5-2B07-9AB9-B3D98CC55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917" y="2079960"/>
            <a:ext cx="4554162" cy="1903287"/>
          </a:xfrm>
        </p:spPr>
        <p:txBody>
          <a:bodyPr/>
          <a:lstStyle/>
          <a:p>
            <a:r>
              <a:rPr lang="nb-NO" dirty="0">
                <a:latin typeface="CamingoDos Pro Light" panose="020B0303040302020203" pitchFamily="34" charset="0"/>
              </a:rPr>
              <a:t>Hva er </a:t>
            </a:r>
            <a:r>
              <a:rPr lang="nb-NO" dirty="0" err="1">
                <a:latin typeface="CamingoDos Pro Light" panose="020B0303040302020203" pitchFamily="34" charset="0"/>
              </a:rPr>
              <a:t>BankID</a:t>
            </a:r>
            <a:r>
              <a:rPr lang="nb-NO" dirty="0">
                <a:latin typeface="CamingoDos Pro Light" panose="020B0303040302020203" pitchFamily="34" charset="0"/>
              </a:rPr>
              <a:t>?</a:t>
            </a:r>
          </a:p>
          <a:p>
            <a:r>
              <a:rPr lang="nb-NO" dirty="0">
                <a:latin typeface="CamingoDos Pro Light" panose="020B0303040302020203" pitchFamily="34" charset="0"/>
              </a:rPr>
              <a:t>Hvorfor skaffe seg </a:t>
            </a:r>
            <a:r>
              <a:rPr lang="nb-NO" dirty="0" err="1">
                <a:latin typeface="CamingoDos Pro Light" panose="020B0303040302020203" pitchFamily="34" charset="0"/>
              </a:rPr>
              <a:t>BankID</a:t>
            </a:r>
            <a:r>
              <a:rPr lang="nb-NO" dirty="0">
                <a:latin typeface="CamingoDos Pro Light" panose="020B0303040302020203" pitchFamily="34" charset="0"/>
              </a:rPr>
              <a:t>?</a:t>
            </a:r>
          </a:p>
          <a:p>
            <a:r>
              <a:rPr lang="nb-NO" dirty="0">
                <a:latin typeface="CamingoDos Pro Light" panose="020B0303040302020203" pitchFamily="34" charset="0"/>
              </a:rPr>
              <a:t>Hvordan skaffe seg </a:t>
            </a:r>
            <a:r>
              <a:rPr lang="nb-NO" dirty="0" err="1">
                <a:latin typeface="CamingoDos Pro Light" panose="020B0303040302020203" pitchFamily="34" charset="0"/>
              </a:rPr>
              <a:t>BankID</a:t>
            </a:r>
            <a:r>
              <a:rPr lang="nb-NO" dirty="0">
                <a:latin typeface="CamingoDos Pro Light" panose="020B0303040302020203" pitchFamily="34" charset="0"/>
              </a:rPr>
              <a:t>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C6EE25-FF60-BEE8-2B2C-7CA6D9AC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12EF94-E644-4E37-09D8-BE8E01E1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41450F-364C-B86B-8E46-491DD253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11</a:t>
            </a:fld>
            <a:endParaRPr lang="nn-NO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DC23074-2300-335A-7522-31402D1E3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9197" y="1414741"/>
            <a:ext cx="6302347" cy="47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DFECD9F-529D-29D2-913B-C69F305E8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86" y="3894747"/>
            <a:ext cx="16954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48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7E6590-AE9E-EBFB-D926-B1DBA0DE8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85" y="1557823"/>
            <a:ext cx="4785517" cy="1000533"/>
          </a:xfrm>
        </p:spPr>
        <p:txBody>
          <a:bodyPr/>
          <a:lstStyle/>
          <a:p>
            <a:r>
              <a:rPr lang="nb-NO" b="1" dirty="0" err="1">
                <a:latin typeface="CamingoDos Pro SemiBold" panose="020B0603040302020203" pitchFamily="34" charset="0"/>
              </a:rPr>
              <a:t>BankID</a:t>
            </a:r>
            <a:r>
              <a:rPr lang="nb-NO" b="1" dirty="0">
                <a:latin typeface="CamingoDos Pro SemiBold" panose="020B0603040302020203" pitchFamily="34" charset="0"/>
              </a:rPr>
              <a:t>, (elektronisk ID)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89F0B9-AFC5-2B07-9AB9-B3D98CC55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831" y="2819986"/>
            <a:ext cx="8763790" cy="337032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sz="5000" b="1" dirty="0">
                <a:latin typeface="CamingoDos Pro Light" panose="020B0303040302020203" pitchFamily="34" charset="0"/>
              </a:rPr>
              <a:t>Husk: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5000" dirty="0" err="1">
                <a:latin typeface="CamingoDos Pro Light" panose="020B0303040302020203" pitchFamily="34" charset="0"/>
              </a:rPr>
              <a:t>BankID</a:t>
            </a:r>
            <a:r>
              <a:rPr lang="nb-NO" sz="5000" dirty="0">
                <a:latin typeface="CamingoDos Pro Light" panose="020B0303040302020203" pitchFamily="34" charset="0"/>
              </a:rPr>
              <a:t> er personlig – ditt digitale jeg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5000" dirty="0" err="1">
                <a:latin typeface="CamingoDos Pro Light" panose="020B0303040302020203" pitchFamily="34" charset="0"/>
              </a:rPr>
              <a:t>BankID</a:t>
            </a:r>
            <a:r>
              <a:rPr lang="nb-NO" sz="5000" dirty="0">
                <a:latin typeface="CamingoDos Pro Light" panose="020B0303040302020203" pitchFamily="34" charset="0"/>
              </a:rPr>
              <a:t> består av en engangskode fra kodebrikke eller app, og et passord du lager selv.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5000" dirty="0" err="1">
                <a:latin typeface="CamingoDos Pro Light" panose="020B0303040302020203" pitchFamily="34" charset="0"/>
              </a:rPr>
              <a:t>BankID</a:t>
            </a:r>
            <a:r>
              <a:rPr lang="nb-NO" sz="5000" dirty="0">
                <a:latin typeface="CamingoDos Pro Light" panose="020B0303040302020203" pitchFamily="34" charset="0"/>
              </a:rPr>
              <a:t> skal aldri deles med andre, heller ikke med familie eller venner. Du skal heller ikke bruke din </a:t>
            </a:r>
            <a:r>
              <a:rPr lang="nb-NO" sz="5000" dirty="0" err="1">
                <a:latin typeface="CamingoDos Pro Light" panose="020B0303040302020203" pitchFamily="34" charset="0"/>
              </a:rPr>
              <a:t>BankID</a:t>
            </a:r>
            <a:r>
              <a:rPr lang="nb-NO" sz="5000" dirty="0">
                <a:latin typeface="CamingoDos Pro Light" panose="020B0303040302020203" pitchFamily="34" charset="0"/>
              </a:rPr>
              <a:t> for å gi tredjeparter tilgang til nettbanken din.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5000" dirty="0">
                <a:latin typeface="CamingoDos Pro Light" panose="020B0303040302020203" pitchFamily="34" charset="0"/>
              </a:rPr>
              <a:t>Du skal bytte passord hvis du mistenker at noen kjenner til passordet ditt.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5000" dirty="0">
                <a:latin typeface="CamingoDos Pro Light" panose="020B0303040302020203" pitchFamily="34" charset="0"/>
              </a:rPr>
              <a:t>Du skal kontakte banken din umiddelbart ved mistanke om svindel.</a:t>
            </a:r>
          </a:p>
          <a:p>
            <a:pPr marL="0" indent="0">
              <a:buNone/>
            </a:pPr>
            <a:endParaRPr lang="nb-NO" sz="5000" dirty="0">
              <a:latin typeface="CamingoDos Pro Light" panose="020B0303040302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latin typeface="Raleway" pitchFamily="2" charset="0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C6EE25-FF60-BEE8-2B2C-7CA6D9AC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12EF94-E644-4E37-09D8-BE8E01E1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41450F-364C-B86B-8E46-491DD253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12</a:t>
            </a:fld>
            <a:endParaRPr lang="nn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B020488-ABBD-2C1F-02EB-3996B74C58A7}"/>
              </a:ext>
            </a:extLst>
          </p:cNvPr>
          <p:cNvSpPr/>
          <p:nvPr/>
        </p:nvSpPr>
        <p:spPr>
          <a:xfrm>
            <a:off x="0" y="0"/>
            <a:ext cx="5366657" cy="190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6F2F5368-E291-6D33-CEE8-DC5C1087098C}"/>
              </a:ext>
            </a:extLst>
          </p:cNvPr>
          <p:cNvCxnSpPr/>
          <p:nvPr/>
        </p:nvCxnSpPr>
        <p:spPr>
          <a:xfrm>
            <a:off x="-1583199" y="2025672"/>
            <a:ext cx="0" cy="4711484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Bindepunkt 9">
            <a:extLst>
              <a:ext uri="{FF2B5EF4-FFF2-40B4-BE49-F238E27FC236}">
                <a16:creationId xmlns:a16="http://schemas.microsoft.com/office/drawing/2014/main" id="{50210B9A-3EB1-E21F-860A-8FC4A1888BDE}"/>
              </a:ext>
            </a:extLst>
          </p:cNvPr>
          <p:cNvSpPr/>
          <p:nvPr/>
        </p:nvSpPr>
        <p:spPr>
          <a:xfrm>
            <a:off x="12517465" y="1501310"/>
            <a:ext cx="4107050" cy="373104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b="1" dirty="0"/>
              <a:t>Oppgave:</a:t>
            </a:r>
          </a:p>
          <a:p>
            <a:pPr algn="ctr"/>
            <a:r>
              <a:rPr lang="nb-NO" sz="4000" b="1" dirty="0"/>
              <a:t>Alle bestiller </a:t>
            </a:r>
            <a:r>
              <a:rPr lang="nb-NO" sz="4000" b="1" dirty="0" err="1"/>
              <a:t>BankID</a:t>
            </a:r>
            <a:endParaRPr lang="nb-NO" sz="4000" b="1" dirty="0"/>
          </a:p>
        </p:txBody>
      </p:sp>
    </p:spTree>
    <p:extLst>
      <p:ext uri="{BB962C8B-B14F-4D97-AF65-F5344CB8AC3E}">
        <p14:creationId xmlns:p14="http://schemas.microsoft.com/office/powerpoint/2010/main" val="3950058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7E6590-AE9E-EBFB-D926-B1DBA0DE8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895" y="2371450"/>
            <a:ext cx="4785517" cy="1000533"/>
          </a:xfrm>
        </p:spPr>
        <p:txBody>
          <a:bodyPr/>
          <a:lstStyle/>
          <a:p>
            <a:r>
              <a:rPr lang="nb-NO" b="1" dirty="0" err="1">
                <a:latin typeface="CamingoDos Pro SemiBold" panose="020B0603040302020203" pitchFamily="34" charset="0"/>
              </a:rPr>
              <a:t>BankID</a:t>
            </a:r>
            <a:r>
              <a:rPr lang="nb-NO" b="1" dirty="0">
                <a:latin typeface="CamingoDos Pro SemiBold" panose="020B0603040302020203" pitchFamily="34" charset="0"/>
              </a:rPr>
              <a:t>, (elektronisk ID)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89F0B9-AFC5-2B07-9AB9-B3D98CC55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210" y="3366830"/>
            <a:ext cx="8763790" cy="337032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b-NO" sz="5000" b="1" dirty="0">
                <a:latin typeface="CamingoDos Pro Light" panose="020B0303040302020203" pitchFamily="34" charset="0"/>
              </a:rPr>
              <a:t>Husk at: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5000" dirty="0" err="1">
                <a:latin typeface="CamingoDos Pro Light" panose="020B0303040302020203" pitchFamily="34" charset="0"/>
              </a:rPr>
              <a:t>BankID</a:t>
            </a:r>
            <a:r>
              <a:rPr lang="nb-NO" sz="5000" dirty="0">
                <a:latin typeface="CamingoDos Pro Light" panose="020B0303040302020203" pitchFamily="34" charset="0"/>
              </a:rPr>
              <a:t> er personlig – ditt digitale jeg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5000" dirty="0" err="1">
                <a:latin typeface="CamingoDos Pro Light" panose="020B0303040302020203" pitchFamily="34" charset="0"/>
              </a:rPr>
              <a:t>BankID</a:t>
            </a:r>
            <a:r>
              <a:rPr lang="nb-NO" sz="5000" dirty="0">
                <a:latin typeface="CamingoDos Pro Light" panose="020B0303040302020203" pitchFamily="34" charset="0"/>
              </a:rPr>
              <a:t> består av en engangskode fra kodebrikke eller app, og et passord du lager selv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5000" dirty="0" err="1">
                <a:latin typeface="CamingoDos Pro Light" panose="020B0303040302020203" pitchFamily="34" charset="0"/>
              </a:rPr>
              <a:t>BankID</a:t>
            </a:r>
            <a:r>
              <a:rPr lang="nb-NO" sz="5000" dirty="0">
                <a:latin typeface="CamingoDos Pro Light" panose="020B0303040302020203" pitchFamily="34" charset="0"/>
              </a:rPr>
              <a:t> skal aldri deles med andre, heller ikke med familie eller venner. Du skal heller ikke bruke din </a:t>
            </a:r>
            <a:r>
              <a:rPr lang="nb-NO" sz="5000" dirty="0" err="1">
                <a:latin typeface="CamingoDos Pro Light" panose="020B0303040302020203" pitchFamily="34" charset="0"/>
              </a:rPr>
              <a:t>BankID</a:t>
            </a:r>
            <a:r>
              <a:rPr lang="nb-NO" sz="5000" dirty="0">
                <a:latin typeface="CamingoDos Pro Light" panose="020B0303040302020203" pitchFamily="34" charset="0"/>
              </a:rPr>
              <a:t> for å gi tredjeparter tilgang til nettbanken din.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5000" dirty="0">
                <a:latin typeface="CamingoDos Pro Light" panose="020B0303040302020203" pitchFamily="34" charset="0"/>
              </a:rPr>
              <a:t>Du skal bytte passord hvis du mistenker at noen kjenner til passordet ditt.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5000" dirty="0">
                <a:latin typeface="CamingoDos Pro Light" panose="020B0303040302020203" pitchFamily="34" charset="0"/>
              </a:rPr>
              <a:t>Du skal kontakte banken din umiddelbart ved mistanke om svindel.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latin typeface="Raleway" pitchFamily="2" charset="0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C6EE25-FF60-BEE8-2B2C-7CA6D9AC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12EF94-E644-4E37-09D8-BE8E01E1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41450F-364C-B86B-8E46-491DD253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13</a:t>
            </a:fld>
            <a:endParaRPr lang="nn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B020488-ABBD-2C1F-02EB-3996B74C58A7}"/>
              </a:ext>
            </a:extLst>
          </p:cNvPr>
          <p:cNvSpPr/>
          <p:nvPr/>
        </p:nvSpPr>
        <p:spPr>
          <a:xfrm>
            <a:off x="0" y="0"/>
            <a:ext cx="5167901" cy="202567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6F2F5368-E291-6D33-CEE8-DC5C1087098C}"/>
              </a:ext>
            </a:extLst>
          </p:cNvPr>
          <p:cNvCxnSpPr/>
          <p:nvPr/>
        </p:nvCxnSpPr>
        <p:spPr>
          <a:xfrm>
            <a:off x="-1583199" y="2025672"/>
            <a:ext cx="0" cy="4711484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Bindepunkt 9">
            <a:extLst>
              <a:ext uri="{FF2B5EF4-FFF2-40B4-BE49-F238E27FC236}">
                <a16:creationId xmlns:a16="http://schemas.microsoft.com/office/drawing/2014/main" id="{50210B9A-3EB1-E21F-860A-8FC4A1888BDE}"/>
              </a:ext>
            </a:extLst>
          </p:cNvPr>
          <p:cNvSpPr/>
          <p:nvPr/>
        </p:nvSpPr>
        <p:spPr>
          <a:xfrm>
            <a:off x="2630666" y="880552"/>
            <a:ext cx="6289973" cy="509689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b="1" dirty="0"/>
              <a:t>Oppgave:</a:t>
            </a:r>
          </a:p>
          <a:p>
            <a:pPr algn="ctr"/>
            <a:r>
              <a:rPr lang="nb-NO" sz="4000" b="1" dirty="0"/>
              <a:t>Alle bestiller </a:t>
            </a:r>
            <a:r>
              <a:rPr lang="nb-NO" sz="4000" b="1" dirty="0" err="1"/>
              <a:t>BankID</a:t>
            </a:r>
            <a:r>
              <a:rPr lang="nb-NO" sz="4000" b="1" dirty="0"/>
              <a:t>.</a:t>
            </a:r>
            <a:br>
              <a:rPr lang="nb-NO" sz="4000" b="1" dirty="0"/>
            </a:br>
            <a:r>
              <a:rPr lang="nb-NO" sz="2000" b="1" dirty="0"/>
              <a:t>Sørg for å ta med kodebrikke og passord på kurset videre.</a:t>
            </a:r>
          </a:p>
        </p:txBody>
      </p:sp>
    </p:spTree>
    <p:extLst>
      <p:ext uri="{BB962C8B-B14F-4D97-AF65-F5344CB8AC3E}">
        <p14:creationId xmlns:p14="http://schemas.microsoft.com/office/powerpoint/2010/main" val="120340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9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35238" y="2034402"/>
            <a:ext cx="7203835" cy="1000533"/>
          </a:xfrm>
        </p:spPr>
        <p:txBody>
          <a:bodyPr>
            <a:noAutofit/>
          </a:bodyPr>
          <a:lstStyle/>
          <a:p>
            <a:r>
              <a:rPr lang="nb-NO" sz="3200" dirty="0">
                <a:solidFill>
                  <a:srgbClr val="9E3095"/>
                </a:solidFill>
                <a:latin typeface="CamingoDos Pro SemiBold" panose="020B0603040302020203" pitchFamily="34" charset="0"/>
              </a:rPr>
              <a:t>Bli kjent - hvem deltar på kurs?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2</a:t>
            </a:fld>
            <a:endParaRPr lang="nn-NO"/>
          </a:p>
        </p:txBody>
      </p:sp>
      <p:sp>
        <p:nvSpPr>
          <p:cNvPr id="7" name="AutoShape 4" descr="Bilderesultat for SNAKKE I TELEFON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6" descr="Bilderesultat for SNAKKE I TELEFON"/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8" descr="data:image/png;base64,iVBORw0KGgoAAAANSUhEUgAAAKAAAACkCAMAAAAngNUJAAACQFBMVEX//////wAAAAD/xAD/0QD/xwD/zAD/igD/2QD/1AD/2wD/+gBixNz/8gD/4AD/wgD/6wCIdKxwW5neOAgTAHz/hgD/AAD/owD/7AD/5wD/ygD/3wD/gQD/8wD/pgD/+wD/JwD/8Ofn5+etra3/lgDQ0ND/vAD/uIT//5n/nQD/sADlaAflOgj/5+dlGgT/tgD/mkJHsNEpmMT//1hVudYmS1Q9p8zdJwD//27aAAB+abNERET/o1gwMDDm5ub/7Nd8fHy8vLwhksEAhbr/eQD//4Fvb2//1LhQUFD/38v//0LhUAiHIgX/lTOlpaXxu7T/z66NjY0aGhrme2szAAHoiQb/qmf/0p7319P//17/nkxlZWV8AABVFQMnAAFSQ3CtAAAAd7Pvoi7/s3q8mWbogwZynq2GfF8AAhQzZnMbEyr/4sEAAHD/uFn/x4K24e2yzuI3LUxjWms9LobydGvMwDvu4h7yviTtpB7FmZThZ1LvoJV+ZABOPoygV0xhTofhUUNoV1XmSin/57jpi33/0oWYXwAgIQ7EcCEAACGvo0wnIDX54jtTSnDtpJqHOCkZDzzIeQBnNwDBkwBpUJilKgZOQwDQy9z/IiJYAAE3LgDGMgd/AAP/Q0K1nYXbw8CRfaPJsW9jPDayUkIlGIDJAAhCAAMvAAJwWwCoAAaSvtucmb17sdPN6vKQ0+UAMEYNAFg+fYw3K2MPUWv/wXF/e6venkWnlQDcvwDHnV+LgACvlGm3udUUKS4ieJZOnbCu2vhiAAAYp0lEQVR4nM2diX9b1ZXHpafFkhdJsS0kWdJTJctypCSVY5IIjWPLG44d147l1klIOiV2llJCaGimxGWZUMp0G6bD0ADD0rSdQguUpFsaSCntvzbnnLu8+zbJIRuHz4fI0pPe17+z3HPve7r2eO6s5Znd4U+9c7YymyE78MVEXBjOdDDLHBu+3zAONrIUB7Y4s8zIFw3xWIbwRvZzi2dmV+43k2r5kQ7ik8G3Mrz/3hMeGEZzeiU/Qvp1qMmRX8jcW8L8EguwkaUF22sLmB7xWes7DtxDwvwSBRmlQSZjKXULs/j80r2jsdtJxAMyDpk5bCKk8hI/cL/gwA5n0IPDC7LUZVQ3r8TvO+AsOPYYPToJUWgF3H+/AfNLcSXA9lPGqglxmAAz9w9wOK4UOMqXTEYFJAXjx+7fADxs4sMKB6b+TICiQJ49d+/IuA3z+HM1zPARevTk5nWP55x+5B5QGXYgE3ce+UnJhYUGG0Zmh/NnE0y9/Lny2XsKKALuCBp/vLKyMsK6v4zoYDoSDfGeRvleAvJRv3HuLNqT8PDwSSw3cRz7OqoVZlW92DDeBAffO0DO9yQ/9ebSUpxVw44omI9bNdFQ31XWl+7V2IeA+cb1J+UT18sdHeWiHggEfIZFN0x8nvxGEYbG2YV7UHzycOazReVEZ48kqgwO/h/gVnnS+rZzOgbm0so9qY+b5tOXSwEfQxvgFtRtHNf1arUKHcb+k3efr2yRpwGEA0E0P7Ow7vCuDfQ8IMY77nZfuJGwpGR+IxEN+xULJpzepvsghQJ6OR6/q7GYP6LbSsaRsk6A4RBZZ9UagWh6hedRGad5d03Fw8eKRfuz5/R0SFqnvywFGv3oqnjYSJQYYbRarWTuUixCJ1O0xz8MuolqJ6KRhcXIdn6G23n6Ua8OBGQxwpy+4yoemIV6XHQcEzYr4XQ6HSHrZIBXz69PM5tZJ8JGORoMcsQoxmJmxT7hui0+bPDLRoac/xBMACZ8KYYXSZXOocZXZ2aAbXR0VBI2ygF/MDgwQIhRisWOO0l4gDp5/Tr/cfQj8t5H3H2JQCqSIktSFSK+0dF9YIBIXm6UdcxwYGQiRu8oYR71g14gQQn64Trpg+LMrBfwmfJAjFkyloAW5+r6DKPbxxBn1q8CYMIfDhMiD8UAzlpbnvb3TxS2yJch/1YrDPAj7j50IJ4bAIPJWBKtp7KBfPAyou0GY4QfImA4jISEyIbsMgzR+1uc96+Xn98S38ISNFMZKGS63mB8o1wgDLFpICxWUz1k2SoAjs4Q3+7de8AEIQJ2hgQi87OvCn457KrfX5/v3bYVvmPIl6j6AlWqcNPI9+GH3H1w7pmC52w5nZWA5xnftWt7uruRcDcjPFKmOilFJMQSdLgjLuftf7e398IW+LDbiycgZAaq1Brj6fd4PHu4+zDCwH+RLjIvAH6EAbi72/PtbjQihIM++kEZKiURhpVk8VU63Agv9PZuwcO0VhVPQCs14CfAUSbP1T3XuDij0wiYyiFfLlk5AgUQjtjTffVq9zWGSISjK+V0Giu5FBFKDid0jMNesCfa8x2T+gX9JQC8ivEPwXXtquca89/oKAZYyksWLDMP70b3ftsjCPftm565kkhHENEkIhHGnQjfuAwC/r4tIC7lFktR4guVilDgUB4AxNy9tnfv3j/sRf81yjEG6C/DISggAH4bDmnuRduDv8WVBBZyF0K7l3//fG9v/xvt+OLSv0F/2Ac5cn6G+Lq7EXBSI/vL9MyZhAG4Ps2OQD5Pk474DCIBAFMpN0JbHPY/ARF4uR2fEX/QjIZDA+WGZ527D09fmNc4oQkQNKYjrl2VgHDI6DQCEmGaxaGFUK02hef7+y/0PvqrNmVaiT9o9sKdAEgJiu6D8zePa8KmTYCjDLC7u9lsit9BI8AYEUacCNU4LFzuB/uzpo21Jmzg8JaICj4ElAJ2d+/VDPuDAZgYlYf8STlC+wwBky0JpZffeAL4/qhpnsnV460AZ4GvHJB8EX+5MSPP/i317I8ZgDqVyW7bIdr0p+VkMuZGGFXicAL5+l8ZpwiZc+c7gA6uGHyREgJCAtjP/tikA+CevebfQS8le5wJA5wwQ8s+b/QzBw/hD5OT7fggQYgP2tFoYtDwsFmeV3XpYvgddjsCJiIwGjoSDnBCtrL3V+R7/hInY5wufB1xHoCoXyQWTvwJAbsdFFRicMb5d+CAPbEWhJl4h8fzdxKwVxtkHIPahCNfAy8mdJR8PuQLAR+0ouHEGQOw+zNHwE7dBRDyKNLlRsiH5VJHvPF3CsDLvdoyAxnSphwBh1HAaoAcHEIBU7GekCvgX04JQG/JAPynCjh6CvqJLBKqXu7k4zKTMLj54x//EQHfNQAhTxwBMYOLxOcPYQCCgAS4TwKqpx/VFUARg9ZDotkuktAg7DQIsfkKvv86euOVV/phlJOAE+NOfLQUDgEIgMQXiSWh1wuoCiqn/4cKeGNa1OnubnnEt/aNJsLeLk6IXlbGZd7aBF/Xmp6CZ1nTXulVAD1jDnz5JeArBgLCwSniywXPGFlMlZg6gb3/2Deqi2YB+kHlmD3sgL3fgm5BTyOgiTAtm6/wxYvPafP87HNjT12SSQK2agc8GWcZHAyGmYORr8vrNykoDJqpUb2U5YDpjRnTL8EOgXYr6vVSy6g6WRCGP9G0+aY8PQzyj2pzcpizV5qFJRqDuYBpTBAU0Ov/x7T95HD20ZuJkFfYhhKE4gg45FQVXpMSmgjDoU9+pA2p1aQwBmEhsQZto8lKRvKFMQARMNuV8wYTDoAkIASYCmiWGSdO05v4Wk4QEqBIlDToZy124wpgwQpIawg4xgVVvi5W5MRAa3LfZlTyeRM3Wctt4gONvd6eroBXJYwxQOBbtQ8XYwZhQYlHslnKEJ8UEDMEphushozuNkuIZz+TKBmAwRtUjAxCnBac2QjnwsEc09AkYTpi5lseknG4KgHNtZrVaBIwRGMIAGa9OUrRU9YM2IMC3tR7DMCu8pVpmhNL/eBXuKL7SkWatljzJCX9Ozg3N3f8uDY+IeJQZm/T3BfiLLhDjCH4ESBgDxSJHNYQ0fGrAl7RK14FMHFlmknIDPnO6Hoi4fcKQFlqgDAk/DcFedHEoW11lcecLIBDphDFElPkJUYK2IX+TXWFN2jSaXbfvlNlr2opGhFp2YMtfUAzDYAiCoSEPQSY/Phx9OnE0LyMs+Xj85q5skyZAMHD8UrANxAUTQJPYYguf6d+k0nIENnE+EzCZwLMQiBMG0tHjE9PRPjLOVOp+Vij8mcecAvLYybCCaVGshoIbaAEjMUwRdipdZ3OvXu34T7wX8BrtmBiXay90dLDzAbwpYwYUACTr1N42VqWial59UeVn9VA1gaG0qqAaGW9qbqPFhaUIs2tdGOGr37RAthNjMAu+aoiYarnfVJw0N5SDUkN502A+VmqgZQiNMixGiNPnUAJEZFW11AepUYrhNNshW4a/j0FfBUlzU0SZt/XWHIg05ApWYVbm0NqEOYzVAN9AdGniiLNLZq4OaO6b7rpwAel5sYMrXHOzFwBPr2SVF8FCbNGsf74fVYHJ6CNmTdPMyeYiNBvzY+bAJmHQyEs0pTDin9K+rrhv+mZM+WcDQ8sGb1x88P19fUzNwBPL2dNL+ZMlSb7Nw2xCuPa0JRm7v0KjBcK0bwsObSSytuEEPewCgi18AZf/kUfntFTXmcrVaTpZj6jqUHA2MfMfeBowJmEMdgWj9qkZ05rGoDxgNrHsEZLMX8ZUpnZP3VXvlamAsaeJqDC6uokCzNcirB0DljKbYAsh1mjZRIQV9j0U58Onj//6ZWN8ufhM2o18PX8bQxwJsZkt+oZHNPGl02xiO7V5hk1jsNxPhWBHEnRMGcBBA3L5Y3r18vlcNIZYKuAyViy6yfIMk7+FZEHGqptfhMDc4p7fgSGkZJPjsMc8PNhtAcEwrc81FlpprZ+aFz9mTJYtFzHJGBIAmZbAeZyB3NgnxOw529QgXGRzDRuoJ8njaGOxrkCi0wa50p8GBGAVg+reAcPHnzwwUcefPDgwVthlB0NAC7PYaW2jyTGMwx+koIAGwU9qgDGWgIi3yOPPPTww9u3b3/owYO3BMgkTL1Fs9IWS1ieQTbMTUnAik8CptoAon7At53ZQw9tVUYJmOxJ/UTTxue4Ro6AzSE7IHQyABhhgFkbYEokrxlw+/aHH94aoqHgyxf+KONv0haJjGzCAMQ16WKJrZjzXtARcHONPcgxQINw+8OPbMXRErDr035j/G1q4w5LbUP8OQI8oLZaoll1cHG2jxHmBKEi4kNbIBSA2e+++4qseFOrl4zlDsUKKmCcAQb9ioI9XQ5BWK/V6tlYLpc7aEF8GJKlrZsl4E/7fyLdOqX1XrLOLwFvUiiJZWZ4y4Cna3199fpm8OLFHiQkRGYPPdK+5PAyA3wK4KR2qfdRO6G05gQ1qw6A9iAE567V+o6+VK/X6qc3LjJEYQ+2l5AL6MW1/B/xGJvTnuq99J+acyaDTaxOUC8oATsloHOdOV171rNrFyDW+nYsHqSCza2tgryb6fpmPxHOkwEfutj1wshU02MGDKmAjoT1l/CNP3vmmRdrdbCXX375ILctAWaT/9XP7JXHwYjPebWXheAQAxTzkfaAgtDjOfrss1+FpKnVNy9efDrXfmhmS0hPf4fz9V/uJXNIETOfMR8xFKRuxikI8TxrdeMTDh06BN6u1XZsrq2tZZ0ON4xd+v6u4LvA+Hqfco0/McUT8xEJGJGAzpqcfkH9lF3579eYLe7YbCdg19MXLHyPul4RkVNQDigUTCuALsPx4jPWj/r3Z5450QeM9XqP81sEoBTweeFgx8Vylc8KqNYZFwkrL+yyf17ze8++VO/r64s4voV72MrXe8n1yqYxhTcDKlni6mNv3YkQ7OhX632La2uuAnplhnC+3sebjh+EfNY5MQGKIIzFWvq4Z/Oom2MwZxarzgJ6f2rJ4N5ezQVwSJmuEGDJCthaQu/pN91c8yIOh7ZsIQdnv2lxcO9jbjVmedX4fKNQG1kSayOhd63mds1512+cCOnmFRGB7woBLz3m2AsCn1q8GSC7g4JnScQAdJFwrfabSZeOfeIo5EqtauPr6vqOxcGXHnO5punRVGWlggMyS4SPu1wJ12pvQ9M+6fzxR2s7zYTs7qQ/WxLEvQZOmqYr+aW4GZAqIUlIhM4SLu58DRfQJobQrPF49MWdtbWcme/pl7dt6yUHG3zjzoFcmDf3sKKjZi21CdDdyYt9b39NXjQcGwRTP/N7tb7amgkw9+t/2UaEF6SA1mU3aU1L9eaAVgmTLQkX+3Z+WTPb8clJEZeFF8DJp00OJsBtl40MfsqtxECKmF3PAKNGlhCgQrhFQLJxss/e3gmJwo5kY9zL25gZgI+7ZDDWQPMTYgE9EFAVVAAdEevOgMKQcIfB18UERC+37WKWbaHJ58X8VihWaFI8kRmh3cu5NoDfeLuvbzEi+XoEnwC89Jibgz324i0BWc9KhUYUazfCdoDaV3YSIePLJq2A7nxz9mkoLQ+WFB/bJbR7eSuAtQE+xtkAW/T5Tks2YvmNfMzTRJYaZ8K2Cn4ZWq++ejZnBWSEl5yWE5itOszjJeCAIqEsNYIwd0uA2mso4Sa7PGIDfMrVw453U9ANl/T9GgEoJGQadjkQtgX8LUrY52WTdSugNunGt+zYYrNFdOljqjQqYdaGmK21A9TeRsDTXnZ5yQLoJBOz4w53eyiA5GMjCiWhRBSAfS6FWrWdBNhzi4CO2vKpMQ4mXEIehSKVgVCqmGs1klijcNFPCqbMgJddAYccBfQUWRDiIqaQ0CDkGkoRCXErgP9KaYLrMUkz4OU3XAGXnQcYMXlXJUy7E4KnF3d+pR0fB8TbB5OpbSrgGx63cbglYMkn08QioSA0EE2AX0dzAew7ncLrm8nvKpW6xW3IQ5rzVEIswZkkVBIl2WMJRAXw6yceQDtx4oQjYH0Ar30pgC1vkx5ymwTwm1L4cMejUDgZM0WmStYEeKJef0Ba/QOHLKkNJOn66xVB2PI27iG3WcBCR4doGAIsTYSTOaGhIvgZ/iPAdx6w2Aff+BrY7wQgjccluo0i1tMkwl/92XWMawlIEmZkFIo8SUdkwTZUxKHldG3nO5rGsb4ExjWk/7335tcNwL463ugN9usrYJ9+8pb7alFLwMYSj8KAyJNO6WWRKgYiAD7zy70nJB5Z/UvC1fX6B+9IwFqEAPm3syKfvOW6XORpEYNsPI4HuIQskxXCGEc0AL/qKVj5vqQQ1t8xA/Kvt3V2pl5vsWIJgPOuF8jo5jKfyckyDo1IZKGYRECP538VwDr7R0F80wDkH0LffEm95XhhRABqLoWGbebBa+GASpg2CIWjs5s1AjxqAHI+AfjAe+8BIQc08YU6w/b7Bk2A2qRLM3sSL3rKKGxBGOupMMBdh37BCOuCTyTLeyfe/KD+HgPsTKl8oc7Qc9qkO+DyICA6S7ySkbWQS2j2MkUiG1i4goB4VIlCFfAb2u9++zUTIOcDBcPvuxJiFgOhSx6d5KUmYCVMS0Q+NpfgvD9jbzr6CyUQHzD4jCzuNPHhzbURVw2pzEy5XUo+oFZr5mROaEZMxbKn+7iEYIes5RqGFAb4Gs1LQvz7OJIv7E+//x3nOBuiJeHjbvy0bVYg6kQo/UyIydN9KuEhjEWF7703tfGpqalf1hBwLc3xDD6/P/ic5rgwM7TMdBxzrtd0TSdB30oPBK2EioixHrqsqLxzl9kKE3j6/6OBpJRieDz+GJ//585xxtNDc6uVS+w+TBshc7NEjESyO4Cwtqvl1+qJr7aZ6uy06Qf2nObQtIrYcwWkxUwqhk6EnQphDAnr/9aC7+iL6ODaWkTyhQ2+gee05qqtGso7Ht1cjFtDISFKyAhZLhtuNvycPt2nxqHNXnqBpp2LA2mLfKTfRU0rLFsIC5NyuUGbdP1c3LwoXgz4FEIhojlZUpuYAjXrRSdux1+s7STAEPvug4UPASegvR8blyW5Ob7aNO7jdwfkhD6fqDY2QvG9+1TPjkV0c+0BTAv+7gl8/EvtxE7Cqy12pjmemc/PbupZnp+fHxOmMMy3anhY08DDUCFUEGWfGF5bJI5arX6I2X/TZUUmXm1xLZhW5DP4An6nu46kTYy1BFyJy0ThGvJAxBZRIKKOgJkaqFGtI0gDjay+GY10GnQqX2vAwpjmPDnm1mA7k7FtbiQhZwwpOhKnv1Lrc7LaaX+nDc/P8Ahw1fU2gFXNuYhLW6CtC6o+oeGA2BHFIEREn4/yM40jS2WH2aKpiMm5fNcSwRcIXHSVsKC5XZ1QCGmvoIov6kQoEEPpSjSYFkJGzCYyw4RHfGxjDQR0nqFPjLsWaZWQf79TJeTbyoQlZKdf1yWhaiEznYonNtXwRZ9zBqQv5bQHZLsdQm/oQGjImNYTuq4GpMJmFY/hGfuSBH4OnrS3pWPj2tYAWRxmOKHJzVJFsEpCT1TYuZmFVeWseMEBgReNRmEstjXOE/xryVsB5HEIhEJEu4pw/hJ+4cEwfSCsmh2Pb+sCH1r6nx8i4aBi4mvdWwOEOGRfo4xKEQNBdYsjBhlELGbwIGiHE3gseYV+gXKxIz7ltiq2NUCxK2NUEZHvwqQy+sMlxlcNG7630jH1DPl8xXhHpgGTj9XV1dsAhFkUiVgyIlEiBg0GO5WFjuNJ+aLVMnzuq2zu6STjlgE9K6z7iqqEgQE7ox3NyByVjuQLJOLxjh++CmMJ3nk+eFuAoj8M+MT+bgGTjA6gQbOZ8GibuArIV/khI4EOpnD89gBZ99VRjvp8LRDdLGBVzxetgHw/NljkthKfG9BzmG2/WqlKxK0xDgTMeFRbqrjl3vCQwTLuFIS3BuhZ2U+b6HboJZ+xkV9AxKOzWeEIL6pj8h4+Yux1oeHd8vO3C+jJ52cJsVgMKHsNyj3zXE2lg9wAvHimo4ETwcK4QmgvNLcK6KHdhaiNRR0URndIn4kuitt64A51cprqVP5uBxAczWIxUeGCqOaGJul8VciNTPG6sn/imDuf+5XaNogYi/E4jGlRG6KLRZlvdR2yrDj8A/XTCvbQEzb5+fhYLNJeocVEgJ3cjTNqvBioFHETx3i+Yfk0NQ7vECDYgSW+L3ulVIoqJA6Gr5ZKJawrI0tWOjI3QPdr3Vuy/MklcnW8XKlULYqpmpYqFdoA89jwf7h8ksMYQiF4e3xgC/THASgrWTOoq5kRqLDnyLOt/4DAnCNgyynnFq2Rzzdm5fa18Y6ianxf/kxmdqTdn2Bw1NB1gf3Wbf8ImfhLAdyW6MmlLW1W7FRs7hyfsJVh1Z50TAgXW7Z7ueVuQvfBbISfs0rfPbPE4W3WmLthc2NfbD6PR2m4vph8nompLzafB7+UjeZcAf8fHwJ/Zst31/Q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7976" y="-936625"/>
            <a:ext cx="19145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10" descr="Bilderesultat for SNAKKE I TELEFON"/>
          <p:cNvSpPr>
            <a:spLocks noChangeAspect="1" noChangeArrowheads="1"/>
          </p:cNvSpPr>
          <p:nvPr/>
        </p:nvSpPr>
        <p:spPr bwMode="auto">
          <a:xfrm>
            <a:off x="1828800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BD2A90C-7E87-9043-92D0-8182F815F2B4}"/>
              </a:ext>
            </a:extLst>
          </p:cNvPr>
          <p:cNvSpPr txBox="1">
            <a:spLocks/>
          </p:cNvSpPr>
          <p:nvPr/>
        </p:nvSpPr>
        <p:spPr>
          <a:xfrm>
            <a:off x="2535238" y="3942267"/>
            <a:ext cx="7203835" cy="1000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100" kern="1200">
                <a:solidFill>
                  <a:srgbClr val="47566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3200" dirty="0">
                <a:solidFill>
                  <a:srgbClr val="9E3095"/>
                </a:solidFill>
                <a:latin typeface="CamingoDos Pro SemiBold" panose="020B0603040302020203" pitchFamily="34" charset="0"/>
              </a:rPr>
              <a:t>Forventninger til kurset?</a:t>
            </a:r>
          </a:p>
        </p:txBody>
      </p:sp>
    </p:spTree>
    <p:extLst>
      <p:ext uri="{BB962C8B-B14F-4D97-AF65-F5344CB8AC3E}">
        <p14:creationId xmlns:p14="http://schemas.microsoft.com/office/powerpoint/2010/main" val="38456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33601" y="1301884"/>
            <a:ext cx="3550024" cy="1000533"/>
          </a:xfrm>
        </p:spPr>
        <p:txBody>
          <a:bodyPr>
            <a:noAutofit/>
          </a:bodyPr>
          <a:lstStyle/>
          <a:p>
            <a:r>
              <a:rPr lang="nb-NO" sz="2800" b="1" dirty="0">
                <a:latin typeface="CamingoDos Pro SemiBold" panose="020B0603040302020203" pitchFamily="34" charset="0"/>
              </a:rPr>
              <a:t>Målet med kurset: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133600" y="2472558"/>
            <a:ext cx="6854890" cy="2613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>
                <a:latin typeface="CamingoDos Pro Light" panose="020B0303040302020203" pitchFamily="34" charset="0"/>
              </a:rPr>
              <a:t>Modul 1: Hva er internett?</a:t>
            </a:r>
          </a:p>
          <a:p>
            <a:pPr marL="0" indent="0">
              <a:buNone/>
            </a:pPr>
            <a:r>
              <a:rPr lang="nb-NO" dirty="0">
                <a:latin typeface="CamingoDos Pro Light" panose="020B0303040302020203" pitchFamily="34" charset="0"/>
              </a:rPr>
              <a:t>Modul 2: Hvordan kommunisere digitalt?</a:t>
            </a:r>
          </a:p>
          <a:p>
            <a:pPr marL="0" indent="0">
              <a:buNone/>
            </a:pPr>
            <a:r>
              <a:rPr lang="nb-NO" dirty="0">
                <a:latin typeface="CamingoDos Pro Light" panose="020B0303040302020203" pitchFamily="34" charset="0"/>
              </a:rPr>
              <a:t>Modul 3: De ulike digitale løsningene, del I</a:t>
            </a:r>
          </a:p>
          <a:p>
            <a:pPr marL="0" indent="0">
              <a:buNone/>
            </a:pPr>
            <a:r>
              <a:rPr lang="nb-NO" dirty="0">
                <a:latin typeface="CamingoDos Pro Light" panose="020B0303040302020203" pitchFamily="34" charset="0"/>
              </a:rPr>
              <a:t>Modul 4: De ulike digitale løsningene, del II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3</a:t>
            </a:fld>
            <a:endParaRPr lang="nn-NO"/>
          </a:p>
        </p:txBody>
      </p:sp>
      <p:sp>
        <p:nvSpPr>
          <p:cNvPr id="7" name="AutoShape 4" descr="Bilderesultat for SNAKKE I TELEFON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6" descr="Bilderesultat for SNAKKE I TELEFON"/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8" descr="data:image/png;base64,iVBORw0KGgoAAAANSUhEUgAAAKAAAACkCAMAAAAngNUJAAACQFBMVEX//////wAAAAD/xAD/0QD/xwD/zAD/igD/2QD/1AD/2wD/+gBixNz/8gD/4AD/wgD/6wCIdKxwW5neOAgTAHz/hgD/AAD/owD/7AD/5wD/ygD/3wD/gQD/8wD/pgD/+wD/JwD/8Ofn5+etra3/lgDQ0ND/vAD/uIT//5n/nQD/sADlaAflOgj/5+dlGgT/tgD/mkJHsNEpmMT//1hVudYmS1Q9p8zdJwD//27aAAB+abNERET/o1gwMDDm5ub/7Nd8fHy8vLwhksEAhbr/eQD//4Fvb2//1LhQUFD/38v//0LhUAiHIgX/lTOlpaXxu7T/z66NjY0aGhrme2szAAHoiQb/qmf/0p7319P//17/nkxlZWV8AABVFQMnAAFSQ3CtAAAAd7Pvoi7/s3q8mWbogwZynq2GfF8AAhQzZnMbEyr/4sEAAHD/uFn/x4K24e2yzuI3LUxjWms9LobydGvMwDvu4h7yviTtpB7FmZThZ1LvoJV+ZABOPoygV0xhTofhUUNoV1XmSin/57jpi33/0oWYXwAgIQ7EcCEAACGvo0wnIDX54jtTSnDtpJqHOCkZDzzIeQBnNwDBkwBpUJilKgZOQwDQy9z/IiJYAAE3LgDGMgd/AAP/Q0K1nYXbw8CRfaPJsW9jPDayUkIlGIDJAAhCAAMvAAJwWwCoAAaSvtucmb17sdPN6vKQ0+UAMEYNAFg+fYw3K2MPUWv/wXF/e6venkWnlQDcvwDHnV+LgACvlGm3udUUKS4ieJZOnbCu2vhiAAAYp0lEQVR4nM2diX9b1ZXHpafFkhdJsS0kWdJTJctypCSVY5IIjWPLG44d147l1klIOiV2llJCaGimxGWZUMp0G6bD0ADD0rSdQguUpFsaSCntvzbnnLu8+zbJIRuHz4fI0pPe17+z3HPve7r2eO6s5Znd4U+9c7YymyE78MVEXBjOdDDLHBu+3zAONrIUB7Y4s8zIFw3xWIbwRvZzi2dmV+43k2r5kQ7ik8G3Mrz/3hMeGEZzeiU/Qvp1qMmRX8jcW8L8EguwkaUF22sLmB7xWes7DtxDwvwSBRmlQSZjKXULs/j80r2jsdtJxAMyDpk5bCKk8hI/cL/gwA5n0IPDC7LUZVQ3r8TvO+AsOPYYPToJUWgF3H+/AfNLcSXA9lPGqglxmAAz9w9wOK4UOMqXTEYFJAXjx+7fADxs4sMKB6b+TICiQJ49d+/IuA3z+HM1zPARevTk5nWP55x+5B5QGXYgE3ce+UnJhYUGG0Zmh/NnE0y9/Lny2XsKKALuCBp/vLKyMsK6v4zoYDoSDfGeRvleAvJRv3HuLNqT8PDwSSw3cRz7OqoVZlW92DDeBAffO0DO9yQ/9ebSUpxVw44omI9bNdFQ31XWl+7V2IeA+cb1J+UT18sdHeWiHggEfIZFN0x8nvxGEYbG2YV7UHzycOazReVEZ48kqgwO/h/gVnnS+rZzOgbm0so9qY+b5tOXSwEfQxvgFtRtHNf1arUKHcb+k3efr2yRpwGEA0E0P7Ow7vCuDfQ8IMY77nZfuJGwpGR+IxEN+xULJpzepvsghQJ6OR6/q7GYP6LbSsaRsk6A4RBZZ9UagWh6hedRGad5d03Fw8eKRfuz5/R0SFqnvywFGv3oqnjYSJQYYbRarWTuUixCJ1O0xz8MuolqJ6KRhcXIdn6G23n6Ua8OBGQxwpy+4yoemIV6XHQcEzYr4XQ6HSHrZIBXz69PM5tZJ8JGORoMcsQoxmJmxT7hui0+bPDLRoac/xBMACZ8KYYXSZXOocZXZ2aAbXR0VBI2ygF/MDgwQIhRisWOO0l4gDp5/Tr/cfQj8t5H3H2JQCqSIktSFSK+0dF9YIBIXm6UdcxwYGQiRu8oYR71g14gQQn64Trpg+LMrBfwmfJAjFkyloAW5+r6DKPbxxBn1q8CYMIfDhMiD8UAzlpbnvb3TxS2yJch/1YrDPAj7j50IJ4bAIPJWBKtp7KBfPAyou0GY4QfImA4jISEyIbsMgzR+1uc96+Xn98S38ISNFMZKGS63mB8o1wgDLFpICxWUz1k2SoAjs4Q3+7de8AEIQJ2hgQi87OvCn457KrfX5/v3bYVvmPIl6j6AlWqcNPI9+GH3H1w7pmC52w5nZWA5xnftWt7uruRcDcjPFKmOilFJMQSdLgjLuftf7e398IW+LDbiycgZAaq1Brj6fd4PHu4+zDCwH+RLjIvAH6EAbi72/PtbjQihIM++kEZKiURhpVk8VU63Agv9PZuwcO0VhVPQCs14CfAUSbP1T3XuDij0wiYyiFfLlk5AgUQjtjTffVq9zWGSISjK+V0Giu5FBFKDid0jMNesCfa8x2T+gX9JQC8ivEPwXXtquca89/oKAZYyksWLDMP70b3ftsjCPftm565kkhHENEkIhHGnQjfuAwC/r4tIC7lFktR4guVilDgUB4AxNy9tnfv3j/sRf81yjEG6C/DISggAH4bDmnuRduDv8WVBBZyF0K7l3//fG9v/xvt+OLSv0F/2Ac5cn6G+Lq7EXBSI/vL9MyZhAG4Ps2OQD5Pk474DCIBAFMpN0JbHPY/ARF4uR2fEX/QjIZDA+WGZ527D09fmNc4oQkQNKYjrl2VgHDI6DQCEmGaxaGFUK02hef7+y/0PvqrNmVaiT9o9sKdAEgJiu6D8zePa8KmTYCjDLC7u9lsit9BI8AYEUacCNU4LFzuB/uzpo21Jmzg8JaICj4ElAJ2d+/VDPuDAZgYlYf8STlC+wwBky0JpZffeAL4/qhpnsnV460AZ4GvHJB8EX+5MSPP/i317I8ZgDqVyW7bIdr0p+VkMuZGGFXicAL5+l8ZpwiZc+c7gA6uGHyREgJCAtjP/tikA+CevebfQS8le5wJA5wwQ8s+b/QzBw/hD5OT7fggQYgP2tFoYtDwsFmeV3XpYvgddjsCJiIwGjoSDnBCtrL3V+R7/hInY5wufB1xHoCoXyQWTvwJAbsdFFRicMb5d+CAPbEWhJl4h8fzdxKwVxtkHIPahCNfAy8mdJR8PuQLAR+0ouHEGQOw+zNHwE7dBRDyKNLlRsiH5VJHvPF3CsDLvdoyAxnSphwBh1HAaoAcHEIBU7GekCvgX04JQG/JAPynCjh6CvqJLBKqXu7k4zKTMLj54x//EQHfNQAhTxwBMYOLxOcPYQCCgAS4TwKqpx/VFUARg9ZDotkuktAg7DQIsfkKvv86euOVV/phlJOAE+NOfLQUDgEIgMQXiSWh1wuoCiqn/4cKeGNa1OnubnnEt/aNJsLeLk6IXlbGZd7aBF/Xmp6CZ1nTXulVAD1jDnz5JeArBgLCwSniywXPGFlMlZg6gb3/2Deqi2YB+kHlmD3sgL3fgm5BTyOgiTAtm6/wxYvPafP87HNjT12SSQK2agc8GWcZHAyGmYORr8vrNykoDJqpUb2U5YDpjRnTL8EOgXYr6vVSy6g6WRCGP9G0+aY8PQzyj2pzcpizV5qFJRqDuYBpTBAU0Ov/x7T95HD20ZuJkFfYhhKE4gg45FQVXpMSmgjDoU9+pA2p1aQwBmEhsQZto8lKRvKFMQARMNuV8wYTDoAkIASYCmiWGSdO05v4Wk4QEqBIlDToZy124wpgwQpIawg4xgVVvi5W5MRAa3LfZlTyeRM3Wctt4gONvd6eroBXJYwxQOBbtQ8XYwZhQYlHslnKEJ8UEDMEphushozuNkuIZz+TKBmAwRtUjAxCnBac2QjnwsEc09AkYTpi5lseknG4KgHNtZrVaBIwRGMIAGa9OUrRU9YM2IMC3tR7DMCu8pVpmhNL/eBXuKL7SkWatljzJCX9Ozg3N3f8uDY+IeJQZm/T3BfiLLhDjCH4ESBgDxSJHNYQ0fGrAl7RK14FMHFlmknIDPnO6Hoi4fcKQFlqgDAk/DcFedHEoW11lcecLIBDphDFElPkJUYK2IX+TXWFN2jSaXbfvlNlr2opGhFp2YMtfUAzDYAiCoSEPQSY/Phx9OnE0LyMs+Xj85q5skyZAMHD8UrANxAUTQJPYYguf6d+k0nIENnE+EzCZwLMQiBMG0tHjE9PRPjLOVOp+Vij8mcecAvLYybCCaVGshoIbaAEjMUwRdipdZ3OvXu34T7wX8BrtmBiXay90dLDzAbwpYwYUACTr1N42VqWial59UeVn9VA1gaG0qqAaGW9qbqPFhaUIs2tdGOGr37RAthNjMAu+aoiYarnfVJw0N5SDUkN502A+VmqgZQiNMixGiNPnUAJEZFW11AepUYrhNNshW4a/j0FfBUlzU0SZt/XWHIg05ApWYVbm0NqEOYzVAN9AdGniiLNLZq4OaO6b7rpwAel5sYMrXHOzFwBPr2SVF8FCbNGsf74fVYHJ6CNmTdPMyeYiNBvzY+bAJmHQyEs0pTDin9K+rrhv+mZM+WcDQ8sGb1x88P19fUzNwBPL2dNL+ZMlSb7Nw2xCuPa0JRm7v0KjBcK0bwsObSSytuEEPewCgi18AZf/kUfntFTXmcrVaTpZj6jqUHA2MfMfeBowJmEMdgWj9qkZ05rGoDxgNrHsEZLMX8ZUpnZP3VXvlamAsaeJqDC6uokCzNcirB0DljKbYAsh1mjZRIQV9j0U58Onj//6ZWN8ufhM2o18PX8bQxwJsZkt+oZHNPGl02xiO7V5hk1jsNxPhWBHEnRMGcBBA3L5Y3r18vlcNIZYKuAyViy6yfIMk7+FZEHGqptfhMDc4p7fgSGkZJPjsMc8PNhtAcEwrc81FlpprZ+aFz9mTJYtFzHJGBIAmZbAeZyB3NgnxOw529QgXGRzDRuoJ8njaGOxrkCi0wa50p8GBGAVg+reAcPHnzwwUcefPDgwVthlB0NAC7PYaW2jyTGMwx+koIAGwU9qgDGWgIi3yOPPPTww9u3b3/owYO3BMgkTL1Fs9IWS1ieQTbMTUnAik8CptoAon7At53ZQw9tVUYJmOxJ/UTTxue4Ro6AzSE7IHQyABhhgFkbYEokrxlw+/aHH94aoqHgyxf+KONv0haJjGzCAMQ16WKJrZjzXtARcHONPcgxQINw+8OPbMXRErDr035j/G1q4w5LbUP8OQI8oLZaoll1cHG2jxHmBKEi4kNbIBSA2e+++4qseFOrl4zlDsUKKmCcAQb9ioI9XQ5BWK/V6tlYLpc7aEF8GJKlrZsl4E/7fyLdOqX1XrLOLwFvUiiJZWZ4y4Cna3199fpm8OLFHiQkRGYPPdK+5PAyA3wK4KR2qfdRO6G05gQ1qw6A9iAE567V+o6+VK/X6qc3LjJEYQ+2l5AL6MW1/B/xGJvTnuq99J+acyaDTaxOUC8oATsloHOdOV171rNrFyDW+nYsHqSCza2tgryb6fpmPxHOkwEfutj1wshU02MGDKmAjoT1l/CNP3vmmRdrdbCXX375ILctAWaT/9XP7JXHwYjPebWXheAQAxTzkfaAgtDjOfrss1+FpKnVNy9efDrXfmhmS0hPf4fz9V/uJXNIETOfMR8xFKRuxikI8TxrdeMTDh06BN6u1XZsrq2tZZ0ON4xd+v6u4LvA+Hqfco0/McUT8xEJGJGAzpqcfkH9lF3579eYLe7YbCdg19MXLHyPul4RkVNQDigUTCuALsPx4jPWj/r3Z5450QeM9XqP81sEoBTweeFgx8Vylc8KqNYZFwkrL+yyf17ze8++VO/r64s4voV72MrXe8n1yqYxhTcDKlni6mNv3YkQ7OhX632La2uuAnplhnC+3sebjh+EfNY5MQGKIIzFWvq4Z/Oom2MwZxarzgJ6f2rJ4N5ezQVwSJmuEGDJCthaQu/pN91c8yIOh7ZsIQdnv2lxcO9jbjVmedX4fKNQG1kSayOhd63mds1512+cCOnmFRGB7woBLz3m2AsCn1q8GSC7g4JnScQAdJFwrfabSZeOfeIo5EqtauPr6vqOxcGXHnO5punRVGWlggMyS4SPu1wJ12pvQ9M+6fzxR2s7zYTs7qQ/WxLEvQZOmqYr+aW4GZAqIUlIhM4SLu58DRfQJobQrPF49MWdtbWcme/pl7dt6yUHG3zjzoFcmDf3sKKjZi21CdDdyYt9b39NXjQcGwRTP/N7tb7amgkw9+t/2UaEF6SA1mU3aU1L9eaAVgmTLQkX+3Z+WTPb8clJEZeFF8DJp00OJsBtl40MfsqtxECKmF3PAKNGlhCgQrhFQLJxss/e3gmJwo5kY9zL25gZgI+7ZDDWQPMTYgE9EFAVVAAdEevOgMKQcIfB18UERC+37WKWbaHJ58X8VihWaFI8kRmh3cu5NoDfeLuvbzEi+XoEnwC89Jibgz324i0BWc9KhUYUazfCdoDaV3YSIePLJq2A7nxz9mkoLQ+WFB/bJbR7eSuAtQE+xtkAW/T5Tks2YvmNfMzTRJYaZ8K2Cn4ZWq++ejZnBWSEl5yWE5itOszjJeCAIqEsNYIwd0uA2mso4Sa7PGIDfMrVw453U9ANl/T9GgEoJGQadjkQtgX8LUrY52WTdSugNunGt+zYYrNFdOljqjQqYdaGmK21A9TeRsDTXnZ5yQLoJBOz4w53eyiA5GMjCiWhRBSAfS6FWrWdBNhzi4CO2vKpMQ4mXEIehSKVgVCqmGs1klijcNFPCqbMgJddAYccBfQUWRDiIqaQ0CDkGkoRCXErgP9KaYLrMUkz4OU3XAGXnQcYMXlXJUy7E4KnF3d+pR0fB8TbB5OpbSrgGx63cbglYMkn08QioSA0EE2AX0dzAew7ncLrm8nvKpW6xW3IQ5rzVEIswZkkVBIl2WMJRAXw6yceQDtx4oQjYH0Ar30pgC1vkx5ymwTwm1L4cMejUDgZM0WmStYEeKJef0Ba/QOHLKkNJOn66xVB2PI27iG3WcBCR4doGAIsTYSTOaGhIvgZ/iPAdx6w2Aff+BrY7wQgjccluo0i1tMkwl/92XWMawlIEmZkFIo8SUdkwTZUxKHldG3nO5rGsb4ExjWk/7335tcNwL463ugN9usrYJ9+8pb7alFLwMYSj8KAyJNO6WWRKgYiAD7zy70nJB5Z/UvC1fX6B+9IwFqEAPm3syKfvOW6XORpEYNsPI4HuIQskxXCGEc0AL/qKVj5vqQQ1t8xA/Kvt3V2pl5vsWIJgPOuF8jo5jKfyckyDo1IZKGYRECP538VwDr7R0F80wDkH0LffEm95XhhRABqLoWGbebBa+GASpg2CIWjs5s1AjxqAHI+AfjAe+8BIQc08YU6w/b7Bk2A2qRLM3sSL3rKKGxBGOupMMBdh37BCOuCTyTLeyfe/KD+HgPsTKl8oc7Qc9qkO+DyICA6S7ySkbWQS2j2MkUiG1i4goB4VIlCFfAb2u9++zUTIOcDBcPvuxJiFgOhSx6d5KUmYCVMS0Q+NpfgvD9jbzr6CyUQHzD4jCzuNPHhzbURVw2pzEy5XUo+oFZr5mROaEZMxbKn+7iEYIes5RqGFAb4Gs1LQvz7OJIv7E+//x3nOBuiJeHjbvy0bVYg6kQo/UyIydN9KuEhjEWF7703tfGpqalf1hBwLc3xDD6/P/ic5rgwM7TMdBxzrtd0TSdB30oPBK2EioixHrqsqLxzl9kKE3j6/6OBpJRieDz+GJ//585xxtNDc6uVS+w+TBshc7NEjESyO4Cwtqvl1+qJr7aZ6uy06Qf2nObQtIrYcwWkxUwqhk6EnQphDAnr/9aC7+iL6ODaWkTyhQ2+gee05qqtGso7Ht1cjFtDISFKyAhZLhtuNvycPt2nxqHNXnqBpp2LA2mLfKTfRU0rLFsIC5NyuUGbdP1c3LwoXgz4FEIhojlZUpuYAjXrRSdux1+s7STAEPvug4UPASegvR8blyW5Ob7aNO7jdwfkhD6fqDY2QvG9+1TPjkV0c+0BTAv+7gl8/EvtxE7Cqy12pjmemc/PbupZnp+fHxOmMMy3anhY08DDUCFUEGWfGF5bJI5arX6I2X/TZUUmXm1xLZhW5DP4An6nu46kTYy1BFyJy0ThGvJAxBZRIKKOgJkaqFGtI0gDjay+GY10GnQqX2vAwpjmPDnm1mA7k7FtbiQhZwwpOhKnv1Lrc7LaaX+nDc/P8Ahw1fU2gFXNuYhLW6CtC6o+oeGA2BHFIEREn4/yM40jS2WH2aKpiMm5fNcSwRcIXHSVsKC5XZ1QCGmvoIov6kQoEEPpSjSYFkJGzCYyw4RHfGxjDQR0nqFPjLsWaZWQf79TJeTbyoQlZKdf1yWhaiEznYonNtXwRZ9zBqQv5bQHZLsdQm/oQGjImNYTuq4GpMJmFY/hGfuSBH4OnrS3pWPj2tYAWRxmOKHJzVJFsEpCT1TYuZmFVeWseMEBgReNRmEstjXOE/xryVsB5HEIhEJEu4pw/hJ+4cEwfSCsmh2Pb+sCH1r6nx8i4aBi4mvdWwOEOGRfo4xKEQNBdYsjBhlELGbwIGiHE3gseYV+gXKxIz7ltiq2NUCxK2NUEZHvwqQy+sMlxlcNG7630jH1DPl8xXhHpgGTj9XV1dsAhFkUiVgyIlEiBg0GO5WFjuNJ+aLVMnzuq2zu6STjlgE9K6z7iqqEgQE7ox3NyByVjuQLJOLxjh++CmMJ3nk+eFuAoj8M+MT+bgGTjA6gQbOZ8GibuArIV/khI4EOpnD89gBZ99VRjvp8LRDdLGBVzxetgHw/NljkthKfG9BzmG2/WqlKxK0xDgTMeFRbqrjl3vCQwTLuFIS3BuhZ2U+b6HboJZ+xkV9AxKOzWeEIL6pj8h4+Yux1oeHd8vO3C+jJ52cJsVgMKHsNyj3zXE2lg9wAvHimo4ETwcK4QmgvNLcK6KHdhaiNRR0URndIn4kuitt64A51cprqVP5uBxAczWIxUeGCqOaGJul8VciNTPG6sn/imDuf+5XaNogYi/E4jGlRG6KLRZlvdR2yrDj8A/XTCvbQEzb5+fhYLNJeocVEgJ3cjTNqvBioFHETx3i+Yfk0NQ7vECDYgSW+L3ulVIoqJA6Gr5ZKJawrI0tWOjI3QPdr3Vuy/MklcnW8XKlULYqpmpYqFdoA89jwf7h8ksMYQiF4e3xgC/THASgrWTOoq5kRqLDnyLOt/4DAnCNgyynnFq2Rzzdm5fa18Y6ianxf/kxmdqTdn2Bw1NB1gf3Wbf8ImfhLAdyW6MmlLW1W7FRs7hyfsJVh1Z50TAgXW7Z7ueVuQvfBbISfs0rfPbPE4W3WmLthc2NfbD6PR2m4vph8nompLzafB7+UjeZcAf8fHwJ/Zst31/Q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7976" y="-936625"/>
            <a:ext cx="19145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10" descr="Bilderesultat for SNAKKE I TELEFON"/>
          <p:cNvSpPr>
            <a:spLocks noChangeAspect="1" noChangeArrowheads="1"/>
          </p:cNvSpPr>
          <p:nvPr/>
        </p:nvSpPr>
        <p:spPr bwMode="auto">
          <a:xfrm>
            <a:off x="1828800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100" name="Picture 4" descr="Helsedirektoratet – Store medisinske leksikon">
            <a:extLst>
              <a:ext uri="{FF2B5EF4-FFF2-40B4-BE49-F238E27FC236}">
                <a16:creationId xmlns:a16="http://schemas.microsoft.com/office/drawing/2014/main" id="{A7981AC6-03D6-8516-5905-7CEB7024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12738"/>
            <a:ext cx="57150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9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67507" y="2137324"/>
            <a:ext cx="6934998" cy="3806573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4</a:t>
            </a:fld>
            <a:endParaRPr lang="nn-NO"/>
          </a:p>
        </p:txBody>
      </p:sp>
      <p:sp>
        <p:nvSpPr>
          <p:cNvPr id="7" name="AutoShape 4" descr="Bilderesultat for SNAKKE I TELEFON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6" descr="Bilderesultat for SNAKKE I TELEFON"/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8" descr="data:image/png;base64,iVBORw0KGgoAAAANSUhEUgAAAKAAAACkCAMAAAAngNUJAAACQFBMVEX//////wAAAAD/xAD/0QD/xwD/zAD/igD/2QD/1AD/2wD/+gBixNz/8gD/4AD/wgD/6wCIdKxwW5neOAgTAHz/hgD/AAD/owD/7AD/5wD/ygD/3wD/gQD/8wD/pgD/+wD/JwD/8Ofn5+etra3/lgDQ0ND/vAD/uIT//5n/nQD/sADlaAflOgj/5+dlGgT/tgD/mkJHsNEpmMT//1hVudYmS1Q9p8zdJwD//27aAAB+abNERET/o1gwMDDm5ub/7Nd8fHy8vLwhksEAhbr/eQD//4Fvb2//1LhQUFD/38v//0LhUAiHIgX/lTOlpaXxu7T/z66NjY0aGhrme2szAAHoiQb/qmf/0p7319P//17/nkxlZWV8AABVFQMnAAFSQ3CtAAAAd7Pvoi7/s3q8mWbogwZynq2GfF8AAhQzZnMbEyr/4sEAAHD/uFn/x4K24e2yzuI3LUxjWms9LobydGvMwDvu4h7yviTtpB7FmZThZ1LvoJV+ZABOPoygV0xhTofhUUNoV1XmSin/57jpi33/0oWYXwAgIQ7EcCEAACGvo0wnIDX54jtTSnDtpJqHOCkZDzzIeQBnNwDBkwBpUJilKgZOQwDQy9z/IiJYAAE3LgDGMgd/AAP/Q0K1nYXbw8CRfaPJsW9jPDayUkIlGIDJAAhCAAMvAAJwWwCoAAaSvtucmb17sdPN6vKQ0+UAMEYNAFg+fYw3K2MPUWv/wXF/e6venkWnlQDcvwDHnV+LgACvlGm3udUUKS4ieJZOnbCu2vhiAAAYp0lEQVR4nM2diX9b1ZXHpafFkhdJsS0kWdJTJctypCSVY5IIjWPLG44d147l1klIOiV2llJCaGimxGWZUMp0G6bD0ADD0rSdQguUpFsaSCntvzbnnLu8+zbJIRuHz4fI0pPe17+z3HPve7r2eO6s5Znd4U+9c7YymyE78MVEXBjOdDDLHBu+3zAONrIUB7Y4s8zIFw3xWIbwRvZzi2dmV+43k2r5kQ7ik8G3Mrz/3hMeGEZzeiU/Qvp1qMmRX8jcW8L8EguwkaUF22sLmB7xWes7DtxDwvwSBRmlQSZjKXULs/j80r2jsdtJxAMyDpk5bCKk8hI/cL/gwA5n0IPDC7LUZVQ3r8TvO+AsOPYYPToJUWgF3H+/AfNLcSXA9lPGqglxmAAz9w9wOK4UOMqXTEYFJAXjx+7fADxs4sMKB6b+TICiQJ49d+/IuA3z+HM1zPARevTk5nWP55x+5B5QGXYgE3ce+UnJhYUGG0Zmh/NnE0y9/Lny2XsKKALuCBp/vLKyMsK6v4zoYDoSDfGeRvleAvJRv3HuLNqT8PDwSSw3cRz7OqoVZlW92DDeBAffO0DO9yQ/9ebSUpxVw44omI9bNdFQ31XWl+7V2IeA+cb1J+UT18sdHeWiHggEfIZFN0x8nvxGEYbG2YV7UHzycOazReVEZ48kqgwO/h/gVnnS+rZzOgbm0so9qY+b5tOXSwEfQxvgFtRtHNf1arUKHcb+k3efr2yRpwGEA0E0P7Ow7vCuDfQ8IMY77nZfuJGwpGR+IxEN+xULJpzepvsghQJ6OR6/q7GYP6LbSsaRsk6A4RBZZ9UagWh6hedRGad5d03Fw8eKRfuz5/R0SFqnvywFGv3oqnjYSJQYYbRarWTuUixCJ1O0xz8MuolqJ6KRhcXIdn6G23n6Ua8OBGQxwpy+4yoemIV6XHQcEzYr4XQ6HSHrZIBXz69PM5tZJ8JGORoMcsQoxmJmxT7hui0+bPDLRoac/xBMACZ8KYYXSZXOocZXZ2aAbXR0VBI2ygF/MDgwQIhRisWOO0l4gDp5/Tr/cfQj8t5H3H2JQCqSIktSFSK+0dF9YIBIXm6UdcxwYGQiRu8oYR71g14gQQn64Trpg+LMrBfwmfJAjFkyloAW5+r6DKPbxxBn1q8CYMIfDhMiD8UAzlpbnvb3TxS2yJch/1YrDPAj7j50IJ4bAIPJWBKtp7KBfPAyou0GY4QfImA4jISEyIbsMgzR+1uc96+Xn98S38ISNFMZKGS63mB8o1wgDLFpICxWUz1k2SoAjs4Q3+7de8AEIQJ2hgQi87OvCn457KrfX5/v3bYVvmPIl6j6AlWqcNPI9+GH3H1w7pmC52w5nZWA5xnftWt7uruRcDcjPFKmOilFJMQSdLgjLuftf7e398IW+LDbiycgZAaq1Brj6fd4PHu4+zDCwH+RLjIvAH6EAbi72/PtbjQihIM++kEZKiURhpVk8VU63Agv9PZuwcO0VhVPQCs14CfAUSbP1T3XuDij0wiYyiFfLlk5AgUQjtjTffVq9zWGSISjK+V0Giu5FBFKDid0jMNesCfa8x2T+gX9JQC8ivEPwXXtquca89/oKAZYyksWLDMP70b3ftsjCPftm565kkhHENEkIhHGnQjfuAwC/r4tIC7lFktR4guVilDgUB4AxNy9tnfv3j/sRf81yjEG6C/DISggAH4bDmnuRduDv8WVBBZyF0K7l3//fG9v/xvt+OLSv0F/2Ac5cn6G+Lq7EXBSI/vL9MyZhAG4Ps2OQD5Pk474DCIBAFMpN0JbHPY/ARF4uR2fEX/QjIZDA+WGZ527D09fmNc4oQkQNKYjrl2VgHDI6DQCEmGaxaGFUK02hef7+y/0PvqrNmVaiT9o9sKdAEgJiu6D8zePa8KmTYCjDLC7u9lsit9BI8AYEUacCNU4LFzuB/uzpo21Jmzg8JaICj4ElAJ2d+/VDPuDAZgYlYf8STlC+wwBky0JpZffeAL4/qhpnsnV460AZ4GvHJB8EX+5MSPP/i317I8ZgDqVyW7bIdr0p+VkMuZGGFXicAL5+l8ZpwiZc+c7gA6uGHyREgJCAtjP/tikA+CevebfQS8le5wJA5wwQ8s+b/QzBw/hD5OT7fggQYgP2tFoYtDwsFmeV3XpYvgddjsCJiIwGjoSDnBCtrL3V+R7/hInY5wufB1xHoCoXyQWTvwJAbsdFFRicMb5d+CAPbEWhJl4h8fzdxKwVxtkHIPahCNfAy8mdJR8PuQLAR+0ouHEGQOw+zNHwE7dBRDyKNLlRsiH5VJHvPF3CsDLvdoyAxnSphwBh1HAaoAcHEIBU7GekCvgX04JQG/JAPynCjh6CvqJLBKqXu7k4zKTMLj54x//EQHfNQAhTxwBMYOLxOcPYQCCgAS4TwKqpx/VFUARg9ZDotkuktAg7DQIsfkKvv86euOVV/phlJOAE+NOfLQUDgEIgMQXiSWh1wuoCiqn/4cKeGNa1OnubnnEt/aNJsLeLk6IXlbGZd7aBF/Xmp6CZ1nTXulVAD1jDnz5JeArBgLCwSniywXPGFlMlZg6gb3/2Deqi2YB+kHlmD3sgL3fgm5BTyOgiTAtm6/wxYvPafP87HNjT12SSQK2agc8GWcZHAyGmYORr8vrNykoDJqpUb2U5YDpjRnTL8EOgXYr6vVSy6g6WRCGP9G0+aY8PQzyj2pzcpizV5qFJRqDuYBpTBAU0Ov/x7T95HD20ZuJkFfYhhKE4gg45FQVXpMSmgjDoU9+pA2p1aQwBmEhsQZto8lKRvKFMQARMNuV8wYTDoAkIASYCmiWGSdO05v4Wk4QEqBIlDToZy124wpgwQpIawg4xgVVvi5W5MRAa3LfZlTyeRM3Wctt4gONvd6eroBXJYwxQOBbtQ8XYwZhQYlHslnKEJ8UEDMEphushozuNkuIZz+TKBmAwRtUjAxCnBac2QjnwsEc09AkYTpi5lseknG4KgHNtZrVaBIwRGMIAGa9OUrRU9YM2IMC3tR7DMCu8pVpmhNL/eBXuKL7SkWatljzJCX9Ozg3N3f8uDY+IeJQZm/T3BfiLLhDjCH4ESBgDxSJHNYQ0fGrAl7RK14FMHFlmknIDPnO6Hoi4fcKQFlqgDAk/DcFedHEoW11lcecLIBDphDFElPkJUYK2IX+TXWFN2jSaXbfvlNlr2opGhFp2YMtfUAzDYAiCoSEPQSY/Phx9OnE0LyMs+Xj85q5skyZAMHD8UrANxAUTQJPYYguf6d+k0nIENnE+EzCZwLMQiBMG0tHjE9PRPjLOVOp+Vij8mcecAvLYybCCaVGshoIbaAEjMUwRdipdZ3OvXu34T7wX8BrtmBiXay90dLDzAbwpYwYUACTr1N42VqWial59UeVn9VA1gaG0qqAaGW9qbqPFhaUIs2tdGOGr37RAthNjMAu+aoiYarnfVJw0N5SDUkN502A+VmqgZQiNMixGiNPnUAJEZFW11AepUYrhNNshW4a/j0FfBUlzU0SZt/XWHIg05ApWYVbm0NqEOYzVAN9AdGniiLNLZq4OaO6b7rpwAel5sYMrXHOzFwBPr2SVF8FCbNGsf74fVYHJ6CNmTdPMyeYiNBvzY+bAJmHQyEs0pTDin9K+rrhv+mZM+WcDQ8sGb1x88P19fUzNwBPL2dNL+ZMlSb7Nw2xCuPa0JRm7v0KjBcK0bwsObSSytuEEPewCgi18AZf/kUfntFTXmcrVaTpZj6jqUHA2MfMfeBowJmEMdgWj9qkZ05rGoDxgNrHsEZLMX8ZUpnZP3VXvlamAsaeJqDC6uokCzNcirB0DljKbYAsh1mjZRIQV9j0U58Onj//6ZWN8ufhM2o18PX8bQxwJsZkt+oZHNPGl02xiO7V5hk1jsNxPhWBHEnRMGcBBA3L5Y3r18vlcNIZYKuAyViy6yfIMk7+FZEHGqptfhMDc4p7fgSGkZJPjsMc8PNhtAcEwrc81FlpprZ+aFz9mTJYtFzHJGBIAmZbAeZyB3NgnxOw529QgXGRzDRuoJ8njaGOxrkCi0wa50p8GBGAVg+reAcPHnzwwUcefPDgwVthlB0NAC7PYaW2jyTGMwx+koIAGwU9qgDGWgIi3yOPPPTww9u3b3/owYO3BMgkTL1Fs9IWS1ieQTbMTUnAik8CptoAon7At53ZQw9tVUYJmOxJ/UTTxue4Ro6AzSE7IHQyABhhgFkbYEokrxlw+/aHH94aoqHgyxf+KONv0haJjGzCAMQ16WKJrZjzXtARcHONPcgxQINw+8OPbMXRErDr035j/G1q4w5LbUP8OQI8oLZaoll1cHG2jxHmBKEi4kNbIBSA2e+++4qseFOrl4zlDsUKKmCcAQb9ioI9XQ5BWK/V6tlYLpc7aEF8GJKlrZsl4E/7fyLdOqX1XrLOLwFvUiiJZWZ4y4Cna3199fpm8OLFHiQkRGYPPdK+5PAyA3wK4KR2qfdRO6G05gQ1qw6A9iAE567V+o6+VK/X6qc3LjJEYQ+2l5AL6MW1/B/xGJvTnuq99J+acyaDTaxOUC8oATsloHOdOV171rNrFyDW+nYsHqSCza2tgryb6fpmPxHOkwEfutj1wshU02MGDKmAjoT1l/CNP3vmmRdrdbCXX375ILctAWaT/9XP7JXHwYjPebWXheAQAxTzkfaAgtDjOfrss1+FpKnVNy9efDrXfmhmS0hPf4fz9V/uJXNIETOfMR8xFKRuxikI8TxrdeMTDh06BN6u1XZsrq2tZZ0ON4xd+v6u4LvA+Hqfco0/McUT8xEJGJGAzpqcfkH9lF3579eYLe7YbCdg19MXLHyPul4RkVNQDigUTCuALsPx4jPWj/r3Z5450QeM9XqP81sEoBTweeFgx8Vylc8KqNYZFwkrL+yyf17ze8++VO/r64s4voV72MrXe8n1yqYxhTcDKlni6mNv3YkQ7OhX632La2uuAnplhnC+3sebjh+EfNY5MQGKIIzFWvq4Z/Oom2MwZxarzgJ6f2rJ4N5ezQVwSJmuEGDJCthaQu/pN91c8yIOh7ZsIQdnv2lxcO9jbjVmedX4fKNQG1kSayOhd63mds1512+cCOnmFRGB7woBLz3m2AsCn1q8GSC7g4JnScQAdJFwrfabSZeOfeIo5EqtauPr6vqOxcGXHnO5punRVGWlggMyS4SPu1wJ12pvQ9M+6fzxR2s7zYTs7qQ/WxLEvQZOmqYr+aW4GZAqIUlIhM4SLu58DRfQJobQrPF49MWdtbWcme/pl7dt6yUHG3zjzoFcmDf3sKKjZi21CdDdyYt9b39NXjQcGwRTP/N7tb7amgkw9+t/2UaEF6SA1mU3aU1L9eaAVgmTLQkX+3Z+WTPb8clJEZeFF8DJp00OJsBtl40MfsqtxECKmF3PAKNGlhCgQrhFQLJxss/e3gmJwo5kY9zL25gZgI+7ZDDWQPMTYgE9EFAVVAAdEevOgMKQcIfB18UERC+37WKWbaHJ58X8VihWaFI8kRmh3cu5NoDfeLuvbzEi+XoEnwC89Jibgz324i0BWc9KhUYUazfCdoDaV3YSIePLJq2A7nxz9mkoLQ+WFB/bJbR7eSuAtQE+xtkAW/T5Tks2YvmNfMzTRJYaZ8K2Cn4ZWq++ejZnBWSEl5yWE5itOszjJeCAIqEsNYIwd0uA2mso4Sa7PGIDfMrVw453U9ANl/T9GgEoJGQadjkQtgX8LUrY52WTdSugNunGt+zYYrNFdOljqjQqYdaGmK21A9TeRsDTXnZ5yQLoJBOz4w53eyiA5GMjCiWhRBSAfS6FWrWdBNhzi4CO2vKpMQ4mXEIehSKVgVCqmGs1klijcNFPCqbMgJddAYccBfQUWRDiIqaQ0CDkGkoRCXErgP9KaYLrMUkz4OU3XAGXnQcYMXlXJUy7E4KnF3d+pR0fB8TbB5OpbSrgGx63cbglYMkn08QioSA0EE2AX0dzAew7ncLrm8nvKpW6xW3IQ5rzVEIswZkkVBIl2WMJRAXw6yceQDtx4oQjYH0Ar30pgC1vkx5ymwTwm1L4cMejUDgZM0WmStYEeKJef0Ba/QOHLKkNJOn66xVB2PI27iG3WcBCR4doGAIsTYSTOaGhIvgZ/iPAdx6w2Aff+BrY7wQgjccluo0i1tMkwl/92XWMawlIEmZkFIo8SUdkwTZUxKHldG3nO5rGsb4ExjWk/7335tcNwL463ugN9usrYJ9+8pb7alFLwMYSj8KAyJNO6WWRKgYiAD7zy70nJB5Z/UvC1fX6B+9IwFqEAPm3syKfvOW6XORpEYNsPI4HuIQskxXCGEc0AL/qKVj5vqQQ1t8xA/Kvt3V2pl5vsWIJgPOuF8jo5jKfyckyDo1IZKGYRECP538VwDr7R0F80wDkH0LffEm95XhhRABqLoWGbebBa+GASpg2CIWjs5s1AjxqAHI+AfjAe+8BIQc08YU6w/b7Bk2A2qRLM3sSL3rKKGxBGOupMMBdh37BCOuCTyTLeyfe/KD+HgPsTKl8oc7Qc9qkO+DyICA6S7ySkbWQS2j2MkUiG1i4goB4VIlCFfAb2u9++zUTIOcDBcPvuxJiFgOhSx6d5KUmYCVMS0Q+NpfgvD9jbzr6CyUQHzD4jCzuNPHhzbURVw2pzEy5XUo+oFZr5mROaEZMxbKn+7iEYIes5RqGFAb4Gs1LQvz7OJIv7E+//x3nOBuiJeHjbvy0bVYg6kQo/UyIydN9KuEhjEWF7703tfGpqalf1hBwLc3xDD6/P/ic5rgwM7TMdBxzrtd0TSdB30oPBK2EioixHrqsqLxzl9kKE3j6/6OBpJRieDz+GJ//585xxtNDc6uVS+w+TBshc7NEjESyO4Cwtqvl1+qJr7aZ6uy06Qf2nObQtIrYcwWkxUwqhk6EnQphDAnr/9aC7+iL6ODaWkTyhQ2+gee05qqtGso7Ht1cjFtDISFKyAhZLhtuNvycPt2nxqHNXnqBpp2LA2mLfKTfRU0rLFsIC5NyuUGbdP1c3LwoXgz4FEIhojlZUpuYAjXrRSdux1+s7STAEPvug4UPASegvR8blyW5Ob7aNO7jdwfkhD6fqDY2QvG9+1TPjkV0c+0BTAv+7gl8/EvtxE7Cqy12pjmemc/PbupZnp+fHxOmMMy3anhY08DDUCFUEGWfGF5bJI5arX6I2X/TZUUmXm1xLZhW5DP4An6nu46kTYy1BFyJy0ThGvJAxBZRIKKOgJkaqFGtI0gDjay+GY10GnQqX2vAwpjmPDnm1mA7k7FtbiQhZwwpOhKnv1Lrc7LaaX+nDc/P8Ahw1fU2gFXNuYhLW6CtC6o+oeGA2BHFIEREn4/yM40jS2WH2aKpiMm5fNcSwRcIXHSVsKC5XZ1QCGmvoIov6kQoEEPpSjSYFkJGzCYyw4RHfGxjDQR0nqFPjLsWaZWQf79TJeTbyoQlZKdf1yWhaiEznYonNtXwRZ9zBqQv5bQHZLsdQm/oQGjImNYTuq4GpMJmFY/hGfuSBH4OnrS3pWPj2tYAWRxmOKHJzVJFsEpCT1TYuZmFVeWseMEBgReNRmEstjXOE/xryVsB5HEIhEJEu4pw/hJ+4cEwfSCsmh2Pb+sCH1r6nx8i4aBi4mvdWwOEOGRfo4xKEQNBdYsjBhlELGbwIGiHE3gseYV+gXKxIz7ltiq2NUCxK2NUEZHvwqQy+sMlxlcNG7630jH1DPl8xXhHpgGTj9XV1dsAhFkUiVgyIlEiBg0GO5WFjuNJ+aLVMnzuq2zu6STjlgE9K6z7iqqEgQE7ox3NyByVjuQLJOLxjh++CmMJ3nk+eFuAoj8M+MT+bgGTjA6gQbOZ8GibuArIV/khI4EOpnD89gBZ99VRjvp8LRDdLGBVzxetgHw/NljkthKfG9BzmG2/WqlKxK0xDgTMeFRbqrjl3vCQwTLuFIS3BuhZ2U+b6HboJZ+xkV9AxKOzWeEIL6pj8h4+Yux1oeHd8vO3C+jJ52cJsVgMKHsNyj3zXE2lg9wAvHimo4ETwcK4QmgvNLcK6KHdhaiNRR0URndIn4kuitt64A51cprqVP5uBxAczWIxUeGCqOaGJul8VciNTPG6sn/imDuf+5XaNogYi/E4jGlRG6KLRZlvdR2yrDj8A/XTCvbQEzb5+fhYLNJeocVEgJ3cjTNqvBioFHETx3i+Yfk0NQ7vECDYgSW+L3ulVIoqJA6Gr5ZKJawrI0tWOjI3QPdr3Vuy/MklcnW8XKlULYqpmpYqFdoA89jwf7h8ksMYQiF4e3xgC/THASgrWTOoq5kRqLDnyLOt/4DAnCNgyynnFq2Rzzdm5fa18Y6ianxf/kxmdqTdn2Bw1NB1gf3Wbf8ImfhLAdyW6MmlLW1W7FRs7hyfsJVh1Z50TAgXW7Z7ueVuQvfBbISfs0rfPbPE4W3WmLthc2NfbD6PR2m4vph8nompLzafB7+UjeZcAf8fHwJ/Zst31/Q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7976" y="-936625"/>
            <a:ext cx="19145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10" descr="Bilderesultat for SNAKKE I TELEFON"/>
          <p:cNvSpPr>
            <a:spLocks noChangeAspect="1" noChangeArrowheads="1"/>
          </p:cNvSpPr>
          <p:nvPr/>
        </p:nvSpPr>
        <p:spPr bwMode="auto">
          <a:xfrm>
            <a:off x="1828800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5A4BE101-FD9D-1B82-2253-DA05FEB6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150" y="80625"/>
            <a:ext cx="7203835" cy="1000533"/>
          </a:xfrm>
        </p:spPr>
        <p:txBody>
          <a:bodyPr/>
          <a:lstStyle/>
          <a:p>
            <a:pPr algn="ctr"/>
            <a:r>
              <a:rPr lang="nb-NO" dirty="0">
                <a:latin typeface="CamingoDos Pro SemiBold" panose="020B0603040302020203" pitchFamily="34" charset="0"/>
              </a:rPr>
              <a:t>Modul 1: Hva er internett?</a:t>
            </a:r>
          </a:p>
        </p:txBody>
      </p:sp>
      <p:sp>
        <p:nvSpPr>
          <p:cNvPr id="2" name="Bindepunkt 1" descr="Mobil enhet med apper">
            <a:extLst>
              <a:ext uri="{FF2B5EF4-FFF2-40B4-BE49-F238E27FC236}">
                <a16:creationId xmlns:a16="http://schemas.microsoft.com/office/drawing/2014/main" id="{09AD6693-C88C-79F3-8E40-14E812781E47}"/>
              </a:ext>
            </a:extLst>
          </p:cNvPr>
          <p:cNvSpPr/>
          <p:nvPr/>
        </p:nvSpPr>
        <p:spPr>
          <a:xfrm>
            <a:off x="3782433" y="1992378"/>
            <a:ext cx="4149271" cy="3254941"/>
          </a:xfrm>
          <a:prstGeom prst="flowChartConnector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69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22F009E2-12E7-301B-E49C-A619D4A2B60E}"/>
              </a:ext>
            </a:extLst>
          </p:cNvPr>
          <p:cNvSpPr/>
          <p:nvPr/>
        </p:nvSpPr>
        <p:spPr>
          <a:xfrm>
            <a:off x="7472325" y="-40934"/>
            <a:ext cx="4719675" cy="7330865"/>
          </a:xfrm>
          <a:prstGeom prst="rect">
            <a:avLst/>
          </a:prstGeom>
          <a:gradFill>
            <a:gsLst>
              <a:gs pos="100000">
                <a:srgbClr val="F0F0F0"/>
              </a:gs>
              <a:gs pos="0">
                <a:schemeClr val="accent1">
                  <a:satMod val="103000"/>
                  <a:lumMod val="102000"/>
                  <a:tint val="94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 descr="Tingenes internett |">
            <a:extLst>
              <a:ext uri="{FF2B5EF4-FFF2-40B4-BE49-F238E27FC236}">
                <a16:creationId xmlns:a16="http://schemas.microsoft.com/office/drawing/2014/main" id="{A6CD7AE9-006F-C06A-8A0C-C7404D6D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1" y="647363"/>
            <a:ext cx="7453618" cy="621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D862C63-AEFA-0A15-003D-A5FC8CBB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9386" y="40933"/>
            <a:ext cx="3116510" cy="1000533"/>
          </a:xfrm>
        </p:spPr>
        <p:txBody>
          <a:bodyPr>
            <a:normAutofit/>
          </a:bodyPr>
          <a:lstStyle/>
          <a:p>
            <a:r>
              <a:rPr lang="nb-NO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ingoDos Pro SemiBold" panose="020B0603040302020203" pitchFamily="34" charset="0"/>
              </a:rPr>
              <a:t>Hva er internett?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8C85CA1-8F0C-552D-68B8-CD34DB5E9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29BFFC-F192-1B3F-5DC7-91814B18F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D3D52CC-55C3-5CEB-B508-309E8C9E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5</a:t>
            </a:fld>
            <a:endParaRPr lang="nn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D8BC93D-4F0B-200F-83F1-C47DB45DB1D2}"/>
              </a:ext>
            </a:extLst>
          </p:cNvPr>
          <p:cNvSpPr txBox="1"/>
          <p:nvPr/>
        </p:nvSpPr>
        <p:spPr>
          <a:xfrm>
            <a:off x="7606262" y="2079172"/>
            <a:ext cx="44482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  <a:t>Kom til verden i 1969 i USA. Ble vanlig i Norge på midten av 90-tallet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  <a:t>Et elektronisk nettverk som sender pakkebiter med data til andre digitale enheter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  <a:t>Kan brukes til å få informasjon, nyheter, sende melding, snakke med hverandre og m.m.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0000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905AD9-EBF4-3FE8-023B-33B9E4A1A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16" y="0"/>
            <a:ext cx="7203835" cy="1000533"/>
          </a:xfrm>
        </p:spPr>
        <p:txBody>
          <a:bodyPr/>
          <a:lstStyle/>
          <a:p>
            <a:r>
              <a:rPr lang="nb-NO" dirty="0">
                <a:latin typeface="CamingoDos Pro SemiBold" panose="020B0603040302020203" pitchFamily="34" charset="0"/>
              </a:rPr>
              <a:t>Ord og uttrykk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E2FF35-D813-DD0E-B1F3-7F59550B0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661" y="1620818"/>
            <a:ext cx="2917867" cy="3806573"/>
          </a:xfrm>
        </p:spPr>
        <p:txBody>
          <a:bodyPr>
            <a:normAutofit/>
          </a:bodyPr>
          <a:lstStyle/>
          <a:p>
            <a:r>
              <a:rPr lang="nb-NO" dirty="0">
                <a:latin typeface="CamingoDos Pro Light" panose="020B0303040302020203" pitchFamily="34" charset="0"/>
              </a:rPr>
              <a:t>Gigabyte (GB)</a:t>
            </a:r>
          </a:p>
          <a:p>
            <a:r>
              <a:rPr lang="nb-NO" dirty="0" err="1">
                <a:latin typeface="CamingoDos Pro Light" panose="020B0303040302020203" pitchFamily="34" charset="0"/>
              </a:rPr>
              <a:t>Wifi</a:t>
            </a:r>
            <a:endParaRPr lang="nb-NO" dirty="0">
              <a:latin typeface="CamingoDos Pro Light" panose="020B0303040302020203" pitchFamily="34" charset="0"/>
            </a:endParaRPr>
          </a:p>
          <a:p>
            <a:r>
              <a:rPr lang="nb-NO" dirty="0">
                <a:latin typeface="CamingoDos Pro Light" panose="020B0303040302020203" pitchFamily="34" charset="0"/>
              </a:rPr>
              <a:t>Hacking</a:t>
            </a:r>
          </a:p>
          <a:p>
            <a:r>
              <a:rPr lang="nb-NO" dirty="0">
                <a:latin typeface="CamingoDos Pro Light" panose="020B0303040302020203" pitchFamily="34" charset="0"/>
              </a:rPr>
              <a:t>Mobildata</a:t>
            </a:r>
          </a:p>
          <a:p>
            <a:r>
              <a:rPr lang="nb-NO" dirty="0">
                <a:latin typeface="CamingoDos Pro Light" panose="020B0303040302020203" pitchFamily="34" charset="0"/>
              </a:rPr>
              <a:t>Mobildekning</a:t>
            </a:r>
          </a:p>
          <a:p>
            <a:r>
              <a:rPr lang="nb-NO" dirty="0">
                <a:latin typeface="CamingoDos Pro Light" panose="020B0303040302020203" pitchFamily="34" charset="0"/>
              </a:rPr>
              <a:t>4G - 5G</a:t>
            </a:r>
          </a:p>
          <a:p>
            <a:r>
              <a:rPr lang="nb-NO" dirty="0">
                <a:latin typeface="CamingoDos Pro Light" panose="020B0303040302020203" pitchFamily="34" charset="0"/>
              </a:rPr>
              <a:t>Nettsky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5F5D58-DE08-DC98-C991-BF56DD55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E0B2D95-9C1E-55EF-8105-C3DA3B29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4945E35-4177-0139-FFB2-12D24676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6</a:t>
            </a:fld>
            <a:endParaRPr lang="nn-NO"/>
          </a:p>
        </p:txBody>
      </p:sp>
      <p:sp>
        <p:nvSpPr>
          <p:cNvPr id="9" name="Rektangel 8" descr="Smilende mann som snakker i mobiltelefon">
            <a:extLst>
              <a:ext uri="{FF2B5EF4-FFF2-40B4-BE49-F238E27FC236}">
                <a16:creationId xmlns:a16="http://schemas.microsoft.com/office/drawing/2014/main" id="{CE61A2F0-845E-2643-8221-7CB243F8AA12}"/>
              </a:ext>
            </a:extLst>
          </p:cNvPr>
          <p:cNvSpPr/>
          <p:nvPr/>
        </p:nvSpPr>
        <p:spPr>
          <a:xfrm>
            <a:off x="412595" y="1620818"/>
            <a:ext cx="5597912" cy="361636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104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1087A8-9549-576C-1F4E-AB4CA1A5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68" y="191902"/>
            <a:ext cx="7203835" cy="1000533"/>
          </a:xfrm>
        </p:spPr>
        <p:txBody>
          <a:bodyPr/>
          <a:lstStyle/>
          <a:p>
            <a:r>
              <a:rPr lang="nb-NO" b="1" dirty="0">
                <a:latin typeface="CamingoDos Pro SemiBold" panose="020B0603040302020203" pitchFamily="34" charset="0"/>
              </a:rPr>
              <a:t>Bluetooth (blåtann)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75FA1-B682-C6E3-BA71-4AE5945F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8F56FC-56A5-4A47-9C21-7524F2E988D7}" type="datetime2">
              <a:rPr lang="nn-NO" smtClean="0"/>
              <a:pPr/>
              <a:t>fredag 29. september 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598B6EA-0D63-5E26-A768-1F28AD2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AE6754-515D-EF85-1543-CD875A9F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7</a:t>
            </a:fld>
            <a:endParaRPr lang="nn-NO"/>
          </a:p>
        </p:txBody>
      </p:sp>
      <p:pic>
        <p:nvPicPr>
          <p:cNvPr id="5122" name="Picture 2" descr="List of Bluetooth profiles - Wikipedia">
            <a:extLst>
              <a:ext uri="{FF2B5EF4-FFF2-40B4-BE49-F238E27FC236}">
                <a16:creationId xmlns:a16="http://schemas.microsoft.com/office/drawing/2014/main" id="{0FEC8500-9031-97D6-E829-905B39093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4327" y="1894775"/>
            <a:ext cx="1506041" cy="204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846F87-36D5-89B5-00EE-076CB530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16" y="1429481"/>
            <a:ext cx="6698348" cy="2975251"/>
          </a:xfrm>
        </p:spPr>
        <p:txBody>
          <a:bodyPr>
            <a:normAutofit lnSpcReduction="10000"/>
          </a:bodyPr>
          <a:lstStyle/>
          <a:p>
            <a:endParaRPr lang="nb-NO" dirty="0">
              <a:latin typeface="CamingoDos Pro Light" panose="020B0303040302020203" pitchFamily="34" charset="0"/>
            </a:endParaRPr>
          </a:p>
          <a:p>
            <a:r>
              <a:rPr lang="nb-NO" dirty="0">
                <a:latin typeface="CamingoDos Pro Light" panose="020B0303040302020203" pitchFamily="34" charset="0"/>
              </a:rPr>
              <a:t>Er en trådløs datautvekslingsmetode</a:t>
            </a:r>
          </a:p>
          <a:p>
            <a:r>
              <a:rPr lang="nb-NO" dirty="0">
                <a:latin typeface="CamingoDos Pro Light" panose="020B0303040302020203" pitchFamily="34" charset="0"/>
              </a:rPr>
              <a:t>Man kan sende bilde, musikk, video (</a:t>
            </a:r>
            <a:r>
              <a:rPr lang="nb-NO" dirty="0" err="1">
                <a:latin typeface="CamingoDos Pro Light" panose="020B0303040302020203" pitchFamily="34" charset="0"/>
              </a:rPr>
              <a:t>e.l</a:t>
            </a:r>
            <a:r>
              <a:rPr lang="nb-NO" dirty="0">
                <a:latin typeface="CamingoDos Pro Light" panose="020B0303040302020203" pitchFamily="34" charset="0"/>
              </a:rPr>
              <a:t>) mellom to eller flere enheter</a:t>
            </a:r>
          </a:p>
          <a:p>
            <a:endParaRPr lang="nb-NO" dirty="0">
              <a:latin typeface="CamingoDos Pro Light" panose="020B0303040302020203" pitchFamily="34" charset="0"/>
            </a:endParaRPr>
          </a:p>
          <a:p>
            <a:pPr marL="0" indent="0">
              <a:buNone/>
            </a:pPr>
            <a:endParaRPr lang="nb-NO" dirty="0">
              <a:latin typeface="CamingoDos Pro Light" panose="020B0303040302020203" pitchFamily="34" charset="0"/>
            </a:endParaRPr>
          </a:p>
          <a:p>
            <a:pPr marL="0" indent="0">
              <a:buNone/>
            </a:pPr>
            <a:r>
              <a:rPr lang="nb-NO" dirty="0">
                <a:latin typeface="CamingoDos Pro Light" panose="020B0303040302020203" pitchFamily="34" charset="0"/>
              </a:rPr>
              <a:t>Har du </a:t>
            </a:r>
            <a:r>
              <a:rPr lang="nb-NO" dirty="0" err="1">
                <a:latin typeface="CamingoDos Pro Light" panose="020B0303040302020203" pitchFamily="34" charset="0"/>
              </a:rPr>
              <a:t>bluetooth</a:t>
            </a:r>
            <a:r>
              <a:rPr lang="nb-NO" dirty="0">
                <a:latin typeface="CamingoDos Pro Light" panose="020B0303040302020203" pitchFamily="34" charset="0"/>
              </a:rPr>
              <a:t> på telefonen eller </a:t>
            </a:r>
            <a:r>
              <a:rPr lang="nb-NO" dirty="0" err="1">
                <a:latin typeface="CamingoDos Pro Light" panose="020B0303040302020203" pitchFamily="34" charset="0"/>
              </a:rPr>
              <a:t>PC’n</a:t>
            </a:r>
            <a:r>
              <a:rPr lang="nb-NO" dirty="0">
                <a:latin typeface="CamingoDos Pro Light" panose="020B0303040302020203" pitchFamily="34" charset="0"/>
              </a:rPr>
              <a:t> din?</a:t>
            </a:r>
          </a:p>
        </p:txBody>
      </p:sp>
    </p:spTree>
    <p:extLst>
      <p:ext uri="{BB962C8B-B14F-4D97-AF65-F5344CB8AC3E}">
        <p14:creationId xmlns:p14="http://schemas.microsoft.com/office/powerpoint/2010/main" val="264598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>
                <a:latin typeface="CamingoDos Pro SemiBold" panose="020B0603040302020203" pitchFamily="34" charset="0"/>
              </a:rPr>
              <a:t>Hva har vi av digitalt utstyr?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19336" y="3910251"/>
            <a:ext cx="2134440" cy="609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2800" dirty="0">
                <a:latin typeface="CamingoDos Pro Light" panose="020B0303040302020203" pitchFamily="34" charset="0"/>
              </a:rPr>
              <a:t>PC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8</a:t>
            </a:fld>
            <a:endParaRPr lang="nn-NO"/>
          </a:p>
        </p:txBody>
      </p:sp>
      <p:sp>
        <p:nvSpPr>
          <p:cNvPr id="7" name="AutoShape 4" descr="Bilderesultat for SNAKKE I TELEFON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6" descr="Bilderesultat for SNAKKE I TELEFON"/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8" descr="data:image/png;base64,iVBORw0KGgoAAAANSUhEUgAAAKAAAACkCAMAAAAngNUJAAACQFBMVEX//////wAAAAD/xAD/0QD/xwD/zAD/igD/2QD/1AD/2wD/+gBixNz/8gD/4AD/wgD/6wCIdKxwW5neOAgTAHz/hgD/AAD/owD/7AD/5wD/ygD/3wD/gQD/8wD/pgD/+wD/JwD/8Ofn5+etra3/lgDQ0ND/vAD/uIT//5n/nQD/sADlaAflOgj/5+dlGgT/tgD/mkJHsNEpmMT//1hVudYmS1Q9p8zdJwD//27aAAB+abNERET/o1gwMDDm5ub/7Nd8fHy8vLwhksEAhbr/eQD//4Fvb2//1LhQUFD/38v//0LhUAiHIgX/lTOlpaXxu7T/z66NjY0aGhrme2szAAHoiQb/qmf/0p7319P//17/nkxlZWV8AABVFQMnAAFSQ3CtAAAAd7Pvoi7/s3q8mWbogwZynq2GfF8AAhQzZnMbEyr/4sEAAHD/uFn/x4K24e2yzuI3LUxjWms9LobydGvMwDvu4h7yviTtpB7FmZThZ1LvoJV+ZABOPoygV0xhTofhUUNoV1XmSin/57jpi33/0oWYXwAgIQ7EcCEAACGvo0wnIDX54jtTSnDtpJqHOCkZDzzIeQBnNwDBkwBpUJilKgZOQwDQy9z/IiJYAAE3LgDGMgd/AAP/Q0K1nYXbw8CRfaPJsW9jPDayUkIlGIDJAAhCAAMvAAJwWwCoAAaSvtucmb17sdPN6vKQ0+UAMEYNAFg+fYw3K2MPUWv/wXF/e6venkWnlQDcvwDHnV+LgACvlGm3udUUKS4ieJZOnbCu2vhiAAAYp0lEQVR4nM2diX9b1ZXHpafFkhdJsS0kWdJTJctypCSVY5IIjWPLG44d147l1klIOiV2llJCaGimxGWZUMp0G6bD0ADD0rSdQguUpFsaSCntvzbnnLu8+zbJIRuHz4fI0pPe17+z3HPve7r2eO6s5Znd4U+9c7YymyE78MVEXBjOdDDLHBu+3zAONrIUB7Y4s8zIFw3xWIbwRvZzi2dmV+43k2r5kQ7ik8G3Mrz/3hMeGEZzeiU/Qvp1qMmRX8jcW8L8EguwkaUF22sLmB7xWes7DtxDwvwSBRmlQSZjKXULs/j80r2jsdtJxAMyDpk5bCKk8hI/cL/gwA5n0IPDC7LUZVQ3r8TvO+AsOPYYPToJUWgF3H+/AfNLcSXA9lPGqglxmAAz9w9wOK4UOMqXTEYFJAXjx+7fADxs4sMKB6b+TICiQJ49d+/IuA3z+HM1zPARevTk5nWP55x+5B5QGXYgE3ce+UnJhYUGG0Zmh/NnE0y9/Lny2XsKKALuCBp/vLKyMsK6v4zoYDoSDfGeRvleAvJRv3HuLNqT8PDwSSw3cRz7OqoVZlW92DDeBAffO0DO9yQ/9ebSUpxVw44omI9bNdFQ31XWl+7V2IeA+cb1J+UT18sdHeWiHggEfIZFN0x8nvxGEYbG2YV7UHzycOazReVEZ48kqgwO/h/gVnnS+rZzOgbm0so9qY+b5tOXSwEfQxvgFtRtHNf1arUKHcb+k3efr2yRpwGEA0E0P7Ow7vCuDfQ8IMY77nZfuJGwpGR+IxEN+xULJpzepvsghQJ6OR6/q7GYP6LbSsaRsk6A4RBZZ9UagWh6hedRGad5d03Fw8eKRfuz5/R0SFqnvywFGv3oqnjYSJQYYbRarWTuUixCJ1O0xz8MuolqJ6KRhcXIdn6G23n6Ua8OBGQxwpy+4yoemIV6XHQcEzYr4XQ6HSHrZIBXz69PM5tZJ8JGORoMcsQoxmJmxT7hui0+bPDLRoac/xBMACZ8KYYXSZXOocZXZ2aAbXR0VBI2ygF/MDgwQIhRisWOO0l4gDp5/Tr/cfQj8t5H3H2JQCqSIktSFSK+0dF9YIBIXm6UdcxwYGQiRu8oYR71g14gQQn64Trpg+LMrBfwmfJAjFkyloAW5+r6DKPbxxBn1q8CYMIfDhMiD8UAzlpbnvb3TxS2yJch/1YrDPAj7j50IJ4bAIPJWBKtp7KBfPAyou0GY4QfImA4jISEyIbsMgzR+1uc96+Xn98S38ISNFMZKGS63mB8o1wgDLFpICxWUz1k2SoAjs4Q3+7de8AEIQJ2hgQi87OvCn457KrfX5/v3bYVvmPIl6j6AlWqcNPI9+GH3H1w7pmC52w5nZWA5xnftWt7uruRcDcjPFKmOilFJMQSdLgjLuftf7e398IW+LDbiycgZAaq1Brj6fd4PHu4+zDCwH+RLjIvAH6EAbi72/PtbjQihIM++kEZKiURhpVk8VU63Agv9PZuwcO0VhVPQCs14CfAUSbP1T3XuDij0wiYyiFfLlk5AgUQjtjTffVq9zWGSISjK+V0Giu5FBFKDid0jMNesCfa8x2T+gX9JQC8ivEPwXXtquca89/oKAZYyksWLDMP70b3ftsjCPftm565kkhHENEkIhHGnQjfuAwC/r4tIC7lFktR4guVilDgUB4AxNy9tnfv3j/sRf81yjEG6C/DISggAH4bDmnuRduDv8WVBBZyF0K7l3//fG9v/xvt+OLSv0F/2Ac5cn6G+Lq7EXBSI/vL9MyZhAG4Ps2OQD5Pk474DCIBAFMpN0JbHPY/ARF4uR2fEX/QjIZDA+WGZ527D09fmNc4oQkQNKYjrl2VgHDI6DQCEmGaxaGFUK02hef7+y/0PvqrNmVaiT9o9sKdAEgJiu6D8zePa8KmTYCjDLC7u9lsit9BI8AYEUacCNU4LFzuB/uzpo21Jmzg8JaICj4ElAJ2d+/VDPuDAZgYlYf8STlC+wwBky0JpZffeAL4/qhpnsnV460AZ4GvHJB8EX+5MSPP/i317I8ZgDqVyW7bIdr0p+VkMuZGGFXicAL5+l8ZpwiZc+c7gA6uGHyREgJCAtjP/tikA+CevebfQS8le5wJA5wwQ8s+b/QzBw/hD5OT7fggQYgP2tFoYtDwsFmeV3XpYvgddjsCJiIwGjoSDnBCtrL3V+R7/hInY5wufB1xHoCoXyQWTvwJAbsdFFRicMb5d+CAPbEWhJl4h8fzdxKwVxtkHIPahCNfAy8mdJR8PuQLAR+0ouHEGQOw+zNHwE7dBRDyKNLlRsiH5VJHvPF3CsDLvdoyAxnSphwBh1HAaoAcHEIBU7GekCvgX04JQG/JAPynCjh6CvqJLBKqXu7k4zKTMLj54x//EQHfNQAhTxwBMYOLxOcPYQCCgAS4TwKqpx/VFUARg9ZDotkuktAg7DQIsfkKvv86euOVV/phlJOAE+NOfLQUDgEIgMQXiSWh1wuoCiqn/4cKeGNa1OnubnnEt/aNJsLeLk6IXlbGZd7aBF/Xmp6CZ1nTXulVAD1jDnz5JeArBgLCwSniywXPGFlMlZg6gb3/2Deqi2YB+kHlmD3sgL3fgm5BTyOgiTAtm6/wxYvPafP87HNjT12SSQK2agc8GWcZHAyGmYORr8vrNykoDJqpUb2U5YDpjRnTL8EOgXYr6vVSy6g6WRCGP9G0+aY8PQzyj2pzcpizV5qFJRqDuYBpTBAU0Ov/x7T95HD20ZuJkFfYhhKE4gg45FQVXpMSmgjDoU9+pA2p1aQwBmEhsQZto8lKRvKFMQARMNuV8wYTDoAkIASYCmiWGSdO05v4Wk4QEqBIlDToZy124wpgwQpIawg4xgVVvi5W5MRAa3LfZlTyeRM3Wctt4gONvd6eroBXJYwxQOBbtQ8XYwZhQYlHslnKEJ8UEDMEphushozuNkuIZz+TKBmAwRtUjAxCnBac2QjnwsEc09AkYTpi5lseknG4KgHNtZrVaBIwRGMIAGa9OUrRU9YM2IMC3tR7DMCu8pVpmhNL/eBXuKL7SkWatljzJCX9Ozg3N3f8uDY+IeJQZm/T3BfiLLhDjCH4ESBgDxSJHNYQ0fGrAl7RK14FMHFlmknIDPnO6Hoi4fcKQFlqgDAk/DcFedHEoW11lcecLIBDphDFElPkJUYK2IX+TXWFN2jSaXbfvlNlr2opGhFp2YMtfUAzDYAiCoSEPQSY/Phx9OnE0LyMs+Xj85q5skyZAMHD8UrANxAUTQJPYYguf6d+k0nIENnE+EzCZwLMQiBMG0tHjE9PRPjLOVOp+Vij8mcecAvLYybCCaVGshoIbaAEjMUwRdipdZ3OvXu34T7wX8BrtmBiXay90dLDzAbwpYwYUACTr1N42VqWial59UeVn9VA1gaG0qqAaGW9qbqPFhaUIs2tdGOGr37RAthNjMAu+aoiYarnfVJw0N5SDUkN502A+VmqgZQiNMixGiNPnUAJEZFW11AepUYrhNNshW4a/j0FfBUlzU0SZt/XWHIg05ApWYVbm0NqEOYzVAN9AdGniiLNLZq4OaO6b7rpwAel5sYMrXHOzFwBPr2SVF8FCbNGsf74fVYHJ6CNmTdPMyeYiNBvzY+bAJmHQyEs0pTDin9K+rrhv+mZM+WcDQ8sGb1x88P19fUzNwBPL2dNL+ZMlSb7Nw2xCuPa0JRm7v0KjBcK0bwsObSSytuEEPewCgi18AZf/kUfntFTXmcrVaTpZj6jqUHA2MfMfeBowJmEMdgWj9qkZ05rGoDxgNrHsEZLMX8ZUpnZP3VXvlamAsaeJqDC6uokCzNcirB0DljKbYAsh1mjZRIQV9j0U58Onj//6ZWN8ufhM2o18PX8bQxwJsZkt+oZHNPGl02xiO7V5hk1jsNxPhWBHEnRMGcBBA3L5Y3r18vlcNIZYKuAyViy6yfIMk7+FZEHGqptfhMDc4p7fgSGkZJPjsMc8PNhtAcEwrc81FlpprZ+aFz9mTJYtFzHJGBIAmZbAeZyB3NgnxOw529QgXGRzDRuoJ8njaGOxrkCi0wa50p8GBGAVg+reAcPHnzwwUcefPDgwVthlB0NAC7PYaW2jyTGMwx+koIAGwU9qgDGWgIi3yOPPPTww9u3b3/owYO3BMgkTL1Fs9IWS1ieQTbMTUnAik8CptoAon7At53ZQw9tVUYJmOxJ/UTTxue4Ro6AzSE7IHQyABhhgFkbYEokrxlw+/aHH94aoqHgyxf+KONv0haJjGzCAMQ16WKJrZjzXtARcHONPcgxQINw+8OPbMXRErDr035j/G1q4w5LbUP8OQI8oLZaoll1cHG2jxHmBKEi4kNbIBSA2e+++4qseFOrl4zlDsUKKmCcAQb9ioI9XQ5BWK/V6tlYLpc7aEF8GJKlrZsl4E/7fyLdOqX1XrLOLwFvUiiJZWZ4y4Cna3199fpm8OLFHiQkRGYPPdK+5PAyA3wK4KR2qfdRO6G05gQ1qw6A9iAE567V+o6+VK/X6qc3LjJEYQ+2l5AL6MW1/B/xGJvTnuq99J+acyaDTaxOUC8oATsloHOdOV171rNrFyDW+nYsHqSCza2tgryb6fpmPxHOkwEfutj1wshU02MGDKmAjoT1l/CNP3vmmRdrdbCXX375ILctAWaT/9XP7JXHwYjPebWXheAQAxTzkfaAgtDjOfrss1+FpKnVNy9efDrXfmhmS0hPf4fz9V/uJXNIETOfMR8xFKRuxikI8TxrdeMTDh06BN6u1XZsrq2tZZ0ON4xd+v6u4LvA+Hqfco0/McUT8xEJGJGAzpqcfkH9lF3579eYLe7YbCdg19MXLHyPul4RkVNQDigUTCuALsPx4jPWj/r3Z5450QeM9XqP81sEoBTweeFgx8Vylc8KqNYZFwkrL+yyf17ze8++VO/r64s4voV72MrXe8n1yqYxhTcDKlni6mNv3YkQ7OhX632La2uuAnplhnC+3sebjh+EfNY5MQGKIIzFWvq4Z/Oom2MwZxarzgJ6f2rJ4N5ezQVwSJmuEGDJCthaQu/pN91c8yIOh7ZsIQdnv2lxcO9jbjVmedX4fKNQG1kSayOhd63mds1512+cCOnmFRGB7woBLz3m2AsCn1q8GSC7g4JnScQAdJFwrfabSZeOfeIo5EqtauPr6vqOxcGXHnO5punRVGWlggMyS4SPu1wJ12pvQ9M+6fzxR2s7zYTs7qQ/WxLEvQZOmqYr+aW4GZAqIUlIhM4SLu58DRfQJobQrPF49MWdtbWcme/pl7dt6yUHG3zjzoFcmDf3sKKjZi21CdDdyYt9b39NXjQcGwRTP/N7tb7amgkw9+t/2UaEF6SA1mU3aU1L9eaAVgmTLQkX+3Z+WTPb8clJEZeFF8DJp00OJsBtl40MfsqtxECKmF3PAKNGlhCgQrhFQLJxss/e3gmJwo5kY9zL25gZgI+7ZDDWQPMTYgE9EFAVVAAdEevOgMKQcIfB18UERC+37WKWbaHJ58X8VihWaFI8kRmh3cu5NoDfeLuvbzEi+XoEnwC89Jibgz324i0BWc9KhUYUazfCdoDaV3YSIePLJq2A7nxz9mkoLQ+WFB/bJbR7eSuAtQE+xtkAW/T5Tks2YvmNfMzTRJYaZ8K2Cn4ZWq++ejZnBWSEl5yWE5itOszjJeCAIqEsNYIwd0uA2mso4Sa7PGIDfMrVw453U9ANl/T9GgEoJGQadjkQtgX8LUrY52WTdSugNunGt+zYYrNFdOljqjQqYdaGmK21A9TeRsDTXnZ5yQLoJBOz4w53eyiA5GMjCiWhRBSAfS6FWrWdBNhzi4CO2vKpMQ4mXEIehSKVgVCqmGs1klijcNFPCqbMgJddAYccBfQUWRDiIqaQ0CDkGkoRCXErgP9KaYLrMUkz4OU3XAGXnQcYMXlXJUy7E4KnF3d+pR0fB8TbB5OpbSrgGx63cbglYMkn08QioSA0EE2AX0dzAew7ncLrm8nvKpW6xW3IQ5rzVEIswZkkVBIl2WMJRAXw6yceQDtx4oQjYH0Ar30pgC1vkx5ymwTwm1L4cMejUDgZM0WmStYEeKJef0Ba/QOHLKkNJOn66xVB2PI27iG3WcBCR4doGAIsTYSTOaGhIvgZ/iPAdx6w2Aff+BrY7wQgjccluo0i1tMkwl/92XWMawlIEmZkFIo8SUdkwTZUxKHldG3nO5rGsb4ExjWk/7335tcNwL463ugN9usrYJ9+8pb7alFLwMYSj8KAyJNO6WWRKgYiAD7zy70nJB5Z/UvC1fX6B+9IwFqEAPm3syKfvOW6XORpEYNsPI4HuIQskxXCGEc0AL/qKVj5vqQQ1t8xA/Kvt3V2pl5vsWIJgPOuF8jo5jKfyckyDo1IZKGYRECP538VwDr7R0F80wDkH0LffEm95XhhRABqLoWGbebBa+GASpg2CIWjs5s1AjxqAHI+AfjAe+8BIQc08YU6w/b7Bk2A2qRLM3sSL3rKKGxBGOupMMBdh37BCOuCTyTLeyfe/KD+HgPsTKl8oc7Qc9qkO+DyICA6S7ySkbWQS2j2MkUiG1i4goB4VIlCFfAb2u9++zUTIOcDBcPvuxJiFgOhSx6d5KUmYCVMS0Q+NpfgvD9jbzr6CyUQHzD4jCzuNPHhzbURVw2pzEy5XUo+oFZr5mROaEZMxbKn+7iEYIes5RqGFAb4Gs1LQvz7OJIv7E+//x3nOBuiJeHjbvy0bVYg6kQo/UyIydN9KuEhjEWF7703tfGpqalf1hBwLc3xDD6/P/ic5rgwM7TMdBxzrtd0TSdB30oPBK2EioixHrqsqLxzl9kKE3j6/6OBpJRieDz+GJ//585xxtNDc6uVS+w+TBshc7NEjESyO4Cwtqvl1+qJr7aZ6uy06Qf2nObQtIrYcwWkxUwqhk6EnQphDAnr/9aC7+iL6ODaWkTyhQ2+gee05qqtGso7Ht1cjFtDISFKyAhZLhtuNvycPt2nxqHNXnqBpp2LA2mLfKTfRU0rLFsIC5NyuUGbdP1c3LwoXgz4FEIhojlZUpuYAjXrRSdux1+s7STAEPvug4UPASegvR8blyW5Ob7aNO7jdwfkhD6fqDY2QvG9+1TPjkV0c+0BTAv+7gl8/EvtxE7Cqy12pjmemc/PbupZnp+fHxOmMMy3anhY08DDUCFUEGWfGF5bJI5arX6I2X/TZUUmXm1xLZhW5DP4An6nu46kTYy1BFyJy0ThGvJAxBZRIKKOgJkaqFGtI0gDjay+GY10GnQqX2vAwpjmPDnm1mA7k7FtbiQhZwwpOhKnv1Lrc7LaaX+nDc/P8Ahw1fU2gFXNuYhLW6CtC6o+oeGA2BHFIEREn4/yM40jS2WH2aKpiMm5fNcSwRcIXHSVsKC5XZ1QCGmvoIov6kQoEEPpSjSYFkJGzCYyw4RHfGxjDQR0nqFPjLsWaZWQf79TJeTbyoQlZKdf1yWhaiEznYonNtXwRZ9zBqQv5bQHZLsdQm/oQGjImNYTuq4GpMJmFY/hGfuSBH4OnrS3pWPj2tYAWRxmOKHJzVJFsEpCT1TYuZmFVeWseMEBgReNRmEstjXOE/xryVsB5HEIhEJEu4pw/hJ+4cEwfSCsmh2Pb+sCH1r6nx8i4aBi4mvdWwOEOGRfo4xKEQNBdYsjBhlELGbwIGiHE3gseYV+gXKxIz7ltiq2NUCxK2NUEZHvwqQy+sMlxlcNG7630jH1DPl8xXhHpgGTj9XV1dsAhFkUiVgyIlEiBg0GO5WFjuNJ+aLVMnzuq2zu6STjlgE9K6z7iqqEgQE7ox3NyByVjuQLJOLxjh++CmMJ3nk+eFuAoj8M+MT+bgGTjA6gQbOZ8GibuArIV/khI4EOpnD89gBZ99VRjvp8LRDdLGBVzxetgHw/NljkthKfG9BzmG2/WqlKxK0xDgTMeFRbqrjl3vCQwTLuFIS3BuhZ2U+b6HboJZ+xkV9AxKOzWeEIL6pj8h4+Yux1oeHd8vO3C+jJ52cJsVgMKHsNyj3zXE2lg9wAvHimo4ETwcK4QmgvNLcK6KHdhaiNRR0URndIn4kuitt64A51cprqVP5uBxAczWIxUeGCqOaGJul8VciNTPG6sn/imDuf+5XaNogYi/E4jGlRG6KLRZlvdR2yrDj8A/XTCvbQEzb5+fhYLNJeocVEgJ3cjTNqvBioFHETx3i+Yfk0NQ7vECDYgSW+L3ulVIoqJA6Gr5ZKJawrI0tWOjI3QPdr3Vuy/MklcnW8XKlULYqpmpYqFdoA89jwf7h8ksMYQiF4e3xgC/THASgrWTOoq5kRqLDnyLOt/4DAnCNgyynnFq2Rzzdm5fa18Y6ianxf/kxmdqTdn2Bw1NB1gf3Wbf8ImfhLAdyW6MmlLW1W7FRs7hyfsJVh1Z50TAgXW7Z7ueVuQvfBbISfs0rfPbPE4W3WmLthc2NfbD6PR2m4vph8nompLzafB7+UjeZcAf8fHwJ/Zst31/Q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7976" y="-936625"/>
            <a:ext cx="19145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10" descr="Bilderesultat for SNAKKE I TELEFON"/>
          <p:cNvSpPr>
            <a:spLocks noChangeAspect="1" noChangeArrowheads="1"/>
          </p:cNvSpPr>
          <p:nvPr/>
        </p:nvSpPr>
        <p:spPr bwMode="auto">
          <a:xfrm>
            <a:off x="1828800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Bindepunkt 10" descr="Nærbilde av kvinnehender som skriver og bruker et styrefelt på en bærbar datamaskin med krus">
            <a:extLst>
              <a:ext uri="{FF2B5EF4-FFF2-40B4-BE49-F238E27FC236}">
                <a16:creationId xmlns:a16="http://schemas.microsoft.com/office/drawing/2014/main" id="{FE387AE4-45A1-3414-B751-F9EF9DA7B38A}"/>
              </a:ext>
            </a:extLst>
          </p:cNvPr>
          <p:cNvSpPr/>
          <p:nvPr/>
        </p:nvSpPr>
        <p:spPr>
          <a:xfrm>
            <a:off x="1744270" y="2112029"/>
            <a:ext cx="2009506" cy="1460951"/>
          </a:xfrm>
          <a:prstGeom prst="flowChartConnector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Bindepunkt 11" descr="Nærbilde av kvinnehender som skriver og bruker et styrefelt på en bærbar datamaskin med krus">
            <a:extLst>
              <a:ext uri="{FF2B5EF4-FFF2-40B4-BE49-F238E27FC236}">
                <a16:creationId xmlns:a16="http://schemas.microsoft.com/office/drawing/2014/main" id="{587574BE-F792-CB70-250E-E9380C722A0F}"/>
              </a:ext>
            </a:extLst>
          </p:cNvPr>
          <p:cNvSpPr/>
          <p:nvPr/>
        </p:nvSpPr>
        <p:spPr>
          <a:xfrm>
            <a:off x="8326431" y="2112027"/>
            <a:ext cx="2009506" cy="1460951"/>
          </a:xfrm>
          <a:prstGeom prst="flowChartConnector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Bindepunkt 12" descr="Nærbilde av kvinnehender som skriver og bruker et styrefelt på en bærbar datamaskin med krus">
            <a:extLst>
              <a:ext uri="{FF2B5EF4-FFF2-40B4-BE49-F238E27FC236}">
                <a16:creationId xmlns:a16="http://schemas.microsoft.com/office/drawing/2014/main" id="{55A3260A-D5C3-EF78-8CF5-06B41476FB5B}"/>
              </a:ext>
            </a:extLst>
          </p:cNvPr>
          <p:cNvSpPr/>
          <p:nvPr/>
        </p:nvSpPr>
        <p:spPr>
          <a:xfrm>
            <a:off x="5091247" y="2112028"/>
            <a:ext cx="2009506" cy="1460951"/>
          </a:xfrm>
          <a:prstGeom prst="flowChartConnector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AD92251-F71B-9D1B-2EBD-0D3B4ADC0FFE}"/>
              </a:ext>
            </a:extLst>
          </p:cNvPr>
          <p:cNvSpPr txBox="1"/>
          <p:nvPr/>
        </p:nvSpPr>
        <p:spPr>
          <a:xfrm>
            <a:off x="4451631" y="3910251"/>
            <a:ext cx="32887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800" dirty="0">
                <a:latin typeface="CamingoDos Pro Light" panose="020B0303040302020203" pitchFamily="34" charset="0"/>
              </a:rPr>
              <a:t>Smarttelefon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C53A0FFC-0EC9-D7BC-E6FB-093522DED73E}"/>
              </a:ext>
            </a:extLst>
          </p:cNvPr>
          <p:cNvSpPr txBox="1"/>
          <p:nvPr/>
        </p:nvSpPr>
        <p:spPr>
          <a:xfrm>
            <a:off x="7740369" y="3910251"/>
            <a:ext cx="32887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800" dirty="0">
                <a:latin typeface="CamingoDos Pro Light" panose="020B0303040302020203" pitchFamily="34" charset="0"/>
              </a:rPr>
              <a:t>Nettbrett (</a:t>
            </a:r>
            <a:r>
              <a:rPr lang="nb-NO" sz="2800" dirty="0" err="1">
                <a:latin typeface="CamingoDos Pro Light" panose="020B0303040302020203" pitchFamily="34" charset="0"/>
              </a:rPr>
              <a:t>Ipad</a:t>
            </a:r>
            <a:r>
              <a:rPr lang="nb-NO" sz="2800" dirty="0">
                <a:latin typeface="CamingoDos Pro Light" panose="020B0303040302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939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289" y="1817687"/>
            <a:ext cx="6323037" cy="3773036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latin typeface="CamingoDos Pro Light" panose="020B0303040302020203" pitchFamily="34" charset="0"/>
              </a:rPr>
              <a:t>Et dataprogram som skal løse en spesifikk oppgave eller tilgjengeliggjøre informasjon og tjenester for brukeren.</a:t>
            </a:r>
          </a:p>
          <a:p>
            <a:pPr marL="0" indent="0">
              <a:buNone/>
            </a:pPr>
            <a:endParaRPr lang="nb-NO" dirty="0">
              <a:latin typeface="CamingoDos Pro Light" panose="020B0303040302020203" pitchFamily="34" charset="0"/>
            </a:endParaRPr>
          </a:p>
          <a:p>
            <a:pPr marL="0" indent="0">
              <a:buNone/>
            </a:pPr>
            <a:r>
              <a:rPr lang="nb-NO" dirty="0">
                <a:latin typeface="CamingoDos Pro Light" panose="020B0303040302020203" pitchFamily="34" charset="0"/>
              </a:rPr>
              <a:t>Når en applikasjon er laget for mobiltelefoner eller nettbrett, kalles de for «apper»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9</a:t>
            </a:fld>
            <a:endParaRPr lang="nn-NO"/>
          </a:p>
        </p:txBody>
      </p:sp>
      <p:sp>
        <p:nvSpPr>
          <p:cNvPr id="7" name="AutoShape 4" descr="Bilderesultat for SNAKKE I TELEFON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6" descr="Bilderesultat for SNAKKE I TELEFON"/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8" descr="data:image/png;base64,iVBORw0KGgoAAAANSUhEUgAAAKAAAACkCAMAAAAngNUJAAACQFBMVEX//////wAAAAD/xAD/0QD/xwD/zAD/igD/2QD/1AD/2wD/+gBixNz/8gD/4AD/wgD/6wCIdKxwW5neOAgTAHz/hgD/AAD/owD/7AD/5wD/ygD/3wD/gQD/8wD/pgD/+wD/JwD/8Ofn5+etra3/lgDQ0ND/vAD/uIT//5n/nQD/sADlaAflOgj/5+dlGgT/tgD/mkJHsNEpmMT//1hVudYmS1Q9p8zdJwD//27aAAB+abNERET/o1gwMDDm5ub/7Nd8fHy8vLwhksEAhbr/eQD//4Fvb2//1LhQUFD/38v//0LhUAiHIgX/lTOlpaXxu7T/z66NjY0aGhrme2szAAHoiQb/qmf/0p7319P//17/nkxlZWV8AABVFQMnAAFSQ3CtAAAAd7Pvoi7/s3q8mWbogwZynq2GfF8AAhQzZnMbEyr/4sEAAHD/uFn/x4K24e2yzuI3LUxjWms9LobydGvMwDvu4h7yviTtpB7FmZThZ1LvoJV+ZABOPoygV0xhTofhUUNoV1XmSin/57jpi33/0oWYXwAgIQ7EcCEAACGvo0wnIDX54jtTSnDtpJqHOCkZDzzIeQBnNwDBkwBpUJilKgZOQwDQy9z/IiJYAAE3LgDGMgd/AAP/Q0K1nYXbw8CRfaPJsW9jPDayUkIlGIDJAAhCAAMvAAJwWwCoAAaSvtucmb17sdPN6vKQ0+UAMEYNAFg+fYw3K2MPUWv/wXF/e6venkWnlQDcvwDHnV+LgACvlGm3udUUKS4ieJZOnbCu2vhiAAAYp0lEQVR4nM2diX9b1ZXHpafFkhdJsS0kWdJTJctypCSVY5IIjWPLG44d147l1klIOiV2llJCaGimxGWZUMp0G6bD0ADD0rSdQguUpFsaSCntvzbnnLu8+zbJIRuHz4fI0pPe17+z3HPve7r2eO6s5Znd4U+9c7YymyE78MVEXBjOdDDLHBu+3zAONrIUB7Y4s8zIFw3xWIbwRvZzi2dmV+43k2r5kQ7ik8G3Mrz/3hMeGEZzeiU/Qvp1qMmRX8jcW8L8EguwkaUF22sLmB7xWes7DtxDwvwSBRmlQSZjKXULs/j80r2jsdtJxAMyDpk5bCKk8hI/cL/gwA5n0IPDC7LUZVQ3r8TvO+AsOPYYPToJUWgF3H+/AfNLcSXA9lPGqglxmAAz9w9wOK4UOMqXTEYFJAXjx+7fADxs4sMKB6b+TICiQJ49d+/IuA3z+HM1zPARevTk5nWP55x+5B5QGXYgE3ce+UnJhYUGG0Zmh/NnE0y9/Lny2XsKKALuCBp/vLKyMsK6v4zoYDoSDfGeRvleAvJRv3HuLNqT8PDwSSw3cRz7OqoVZlW92DDeBAffO0DO9yQ/9ebSUpxVw44omI9bNdFQ31XWl+7V2IeA+cb1J+UT18sdHeWiHggEfIZFN0x8nvxGEYbG2YV7UHzycOazReVEZ48kqgwO/h/gVnnS+rZzOgbm0so9qY+b5tOXSwEfQxvgFtRtHNf1arUKHcb+k3efr2yRpwGEA0E0P7Ow7vCuDfQ8IMY77nZfuJGwpGR+IxEN+xULJpzepvsghQJ6OR6/q7GYP6LbSsaRsk6A4RBZZ9UagWh6hedRGad5d03Fw8eKRfuz5/R0SFqnvywFGv3oqnjYSJQYYbRarWTuUixCJ1O0xz8MuolqJ6KRhcXIdn6G23n6Ua8OBGQxwpy+4yoemIV6XHQcEzYr4XQ6HSHrZIBXz69PM5tZJ8JGORoMcsQoxmJmxT7hui0+bPDLRoac/xBMACZ8KYYXSZXOocZXZ2aAbXR0VBI2ygF/MDgwQIhRisWOO0l4gDp5/Tr/cfQj8t5H3H2JQCqSIktSFSK+0dF9YIBIXm6UdcxwYGQiRu8oYR71g14gQQn64Trpg+LMrBfwmfJAjFkyloAW5+r6DKPbxxBn1q8CYMIfDhMiD8UAzlpbnvb3TxS2yJch/1YrDPAj7j50IJ4bAIPJWBKtp7KBfPAyou0GY4QfImA4jISEyIbsMgzR+1uc96+Xn98S38ISNFMZKGS63mB8o1wgDLFpICxWUz1k2SoAjs4Q3+7de8AEIQJ2hgQi87OvCn457KrfX5/v3bYVvmPIl6j6AlWqcNPI9+GH3H1w7pmC52w5nZWA5xnftWt7uruRcDcjPFKmOilFJMQSdLgjLuftf7e398IW+LDbiycgZAaq1Brj6fd4PHu4+zDCwH+RLjIvAH6EAbi72/PtbjQihIM++kEZKiURhpVk8VU63Agv9PZuwcO0VhVPQCs14CfAUSbP1T3XuDij0wiYyiFfLlk5AgUQjtjTffVq9zWGSISjK+V0Giu5FBFKDid0jMNesCfa8x2T+gX9JQC8ivEPwXXtquca89/oKAZYyksWLDMP70b3ftsjCPftm565kkhHENEkIhHGnQjfuAwC/r4tIC7lFktR4guVilDgUB4AxNy9tnfv3j/sRf81yjEG6C/DISggAH4bDmnuRduDv8WVBBZyF0K7l3//fG9v/xvt+OLSv0F/2Ac5cn6G+Lq7EXBSI/vL9MyZhAG4Ps2OQD5Pk474DCIBAFMpN0JbHPY/ARF4uR2fEX/QjIZDA+WGZ527D09fmNc4oQkQNKYjrl2VgHDI6DQCEmGaxaGFUK02hef7+y/0PvqrNmVaiT9o9sKdAEgJiu6D8zePa8KmTYCjDLC7u9lsit9BI8AYEUacCNU4LFzuB/uzpo21Jmzg8JaICj4ElAJ2d+/VDPuDAZgYlYf8STlC+wwBky0JpZffeAL4/qhpnsnV460AZ4GvHJB8EX+5MSPP/i317I8ZgDqVyW7bIdr0p+VkMuZGGFXicAL5+l8ZpwiZc+c7gA6uGHyREgJCAtjP/tikA+CevebfQS8le5wJA5wwQ8s+b/QzBw/hD5OT7fggQYgP2tFoYtDwsFmeV3XpYvgddjsCJiIwGjoSDnBCtrL3V+R7/hInY5wufB1xHoCoXyQWTvwJAbsdFFRicMb5d+CAPbEWhJl4h8fzdxKwVxtkHIPahCNfAy8mdJR8PuQLAR+0ouHEGQOw+zNHwE7dBRDyKNLlRsiH5VJHvPF3CsDLvdoyAxnSphwBh1HAaoAcHEIBU7GekCvgX04JQG/JAPynCjh6CvqJLBKqXu7k4zKTMLj54x//EQHfNQAhTxwBMYOLxOcPYQCCgAS4TwKqpx/VFUARg9ZDotkuktAg7DQIsfkKvv86euOVV/phlJOAE+NOfLQUDgEIgMQXiSWh1wuoCiqn/4cKeGNa1OnubnnEt/aNJsLeLk6IXlbGZd7aBF/Xmp6CZ1nTXulVAD1jDnz5JeArBgLCwSniywXPGFlMlZg6gb3/2Deqi2YB+kHlmD3sgL3fgm5BTyOgiTAtm6/wxYvPafP87HNjT12SSQK2agc8GWcZHAyGmYORr8vrNykoDJqpUb2U5YDpjRnTL8EOgXYr6vVSy6g6WRCGP9G0+aY8PQzyj2pzcpizV5qFJRqDuYBpTBAU0Ov/x7T95HD20ZuJkFfYhhKE4gg45FQVXpMSmgjDoU9+pA2p1aQwBmEhsQZto8lKRvKFMQARMNuV8wYTDoAkIASYCmiWGSdO05v4Wk4QEqBIlDToZy124wpgwQpIawg4xgVVvi5W5MRAa3LfZlTyeRM3Wctt4gONvd6eroBXJYwxQOBbtQ8XYwZhQYlHslnKEJ8UEDMEphushozuNkuIZz+TKBmAwRtUjAxCnBac2QjnwsEc09AkYTpi5lseknG4KgHNtZrVaBIwRGMIAGa9OUrRU9YM2IMC3tR7DMCu8pVpmhNL/eBXuKL7SkWatljzJCX9Ozg3N3f8uDY+IeJQZm/T3BfiLLhDjCH4ESBgDxSJHNYQ0fGrAl7RK14FMHFlmknIDPnO6Hoi4fcKQFlqgDAk/DcFedHEoW11lcecLIBDphDFElPkJUYK2IX+TXWFN2jSaXbfvlNlr2opGhFp2YMtfUAzDYAiCoSEPQSY/Phx9OnE0LyMs+Xj85q5skyZAMHD8UrANxAUTQJPYYguf6d+k0nIENnE+EzCZwLMQiBMG0tHjE9PRPjLOVOp+Vij8mcecAvLYybCCaVGshoIbaAEjMUwRdipdZ3OvXu34T7wX8BrtmBiXay90dLDzAbwpYwYUACTr1N42VqWial59UeVn9VA1gaG0qqAaGW9qbqPFhaUIs2tdGOGr37RAthNjMAu+aoiYarnfVJw0N5SDUkN502A+VmqgZQiNMixGiNPnUAJEZFW11AepUYrhNNshW4a/j0FfBUlzU0SZt/XWHIg05ApWYVbm0NqEOYzVAN9AdGniiLNLZq4OaO6b7rpwAel5sYMrXHOzFwBPr2SVF8FCbNGsf74fVYHJ6CNmTdPMyeYiNBvzY+bAJmHQyEs0pTDin9K+rrhv+mZM+WcDQ8sGb1x88P19fUzNwBPL2dNL+ZMlSb7Nw2xCuPa0JRm7v0KjBcK0bwsObSSytuEEPewCgi18AZf/kUfntFTXmcrVaTpZj6jqUHA2MfMfeBowJmEMdgWj9qkZ05rGoDxgNrHsEZLMX8ZUpnZP3VXvlamAsaeJqDC6uokCzNcirB0DljKbYAsh1mjZRIQV9j0U58Onj//6ZWN8ufhM2o18PX8bQxwJsZkt+oZHNPGl02xiO7V5hk1jsNxPhWBHEnRMGcBBA3L5Y3r18vlcNIZYKuAyViy6yfIMk7+FZEHGqptfhMDc4p7fgSGkZJPjsMc8PNhtAcEwrc81FlpprZ+aFz9mTJYtFzHJGBIAmZbAeZyB3NgnxOw529QgXGRzDRuoJ8njaGOxrkCi0wa50p8GBGAVg+reAcPHnzwwUcefPDgwVthlB0NAC7PYaW2jyTGMwx+koIAGwU9qgDGWgIi3yOPPPTww9u3b3/owYO3BMgkTL1Fs9IWS1ieQTbMTUnAik8CptoAon7At53ZQw9tVUYJmOxJ/UTTxue4Ro6AzSE7IHQyABhhgFkbYEokrxlw+/aHH94aoqHgyxf+KONv0haJjGzCAMQ16WKJrZjzXtARcHONPcgxQINw+8OPbMXRErDr035j/G1q4w5LbUP8OQI8oLZaoll1cHG2jxHmBKEi4kNbIBSA2e+++4qseFOrl4zlDsUKKmCcAQb9ioI9XQ5BWK/V6tlYLpc7aEF8GJKlrZsl4E/7fyLdOqX1XrLOLwFvUiiJZWZ4y4Cna3199fpm8OLFHiQkRGYPPdK+5PAyA3wK4KR2qfdRO6G05gQ1qw6A9iAE567V+o6+VK/X6qc3LjJEYQ+2l5AL6MW1/B/xGJvTnuq99J+acyaDTaxOUC8oATsloHOdOV171rNrFyDW+nYsHqSCza2tgryb6fpmPxHOkwEfutj1wshU02MGDKmAjoT1l/CNP3vmmRdrdbCXX375ILctAWaT/9XP7JXHwYjPebWXheAQAxTzkfaAgtDjOfrss1+FpKnVNy9efDrXfmhmS0hPf4fz9V/uJXNIETOfMR8xFKRuxikI8TxrdeMTDh06BN6u1XZsrq2tZZ0ON4xd+v6u4LvA+Hqfco0/McUT8xEJGJGAzpqcfkH9lF3579eYLe7YbCdg19MXLHyPul4RkVNQDigUTCuALsPx4jPWj/r3Z5450QeM9XqP81sEoBTweeFgx8Vylc8KqNYZFwkrL+yyf17ze8++VO/r64s4voV72MrXe8n1yqYxhTcDKlni6mNv3YkQ7OhX632La2uuAnplhnC+3sebjh+EfNY5MQGKIIzFWvq4Z/Oom2MwZxarzgJ6f2rJ4N5ezQVwSJmuEGDJCthaQu/pN91c8yIOh7ZsIQdnv2lxcO9jbjVmedX4fKNQG1kSayOhd63mds1512+cCOnmFRGB7woBLz3m2AsCn1q8GSC7g4JnScQAdJFwrfabSZeOfeIo5EqtauPr6vqOxcGXHnO5punRVGWlggMyS4SPu1wJ12pvQ9M+6fzxR2s7zYTs7qQ/WxLEvQZOmqYr+aW4GZAqIUlIhM4SLu58DRfQJobQrPF49MWdtbWcme/pl7dt6yUHG3zjzoFcmDf3sKKjZi21CdDdyYt9b39NXjQcGwRTP/N7tb7amgkw9+t/2UaEF6SA1mU3aU1L9eaAVgmTLQkX+3Z+WTPb8clJEZeFF8DJp00OJsBtl40MfsqtxECKmF3PAKNGlhCgQrhFQLJxss/e3gmJwo5kY9zL25gZgI+7ZDDWQPMTYgE9EFAVVAAdEevOgMKQcIfB18UERC+37WKWbaHJ58X8VihWaFI8kRmh3cu5NoDfeLuvbzEi+XoEnwC89Jibgz324i0BWc9KhUYUazfCdoDaV3YSIePLJq2A7nxz9mkoLQ+WFB/bJbR7eSuAtQE+xtkAW/T5Tks2YvmNfMzTRJYaZ8K2Cn4ZWq++ejZnBWSEl5yWE5itOszjJeCAIqEsNYIwd0uA2mso4Sa7PGIDfMrVw453U9ANl/T9GgEoJGQadjkQtgX8LUrY52WTdSugNunGt+zYYrNFdOljqjQqYdaGmK21A9TeRsDTXnZ5yQLoJBOz4w53eyiA5GMjCiWhRBSAfS6FWrWdBNhzi4CO2vKpMQ4mXEIehSKVgVCqmGs1klijcNFPCqbMgJddAYccBfQUWRDiIqaQ0CDkGkoRCXErgP9KaYLrMUkz4OU3XAGXnQcYMXlXJUy7E4KnF3d+pR0fB8TbB5OpbSrgGx63cbglYMkn08QioSA0EE2AX0dzAew7ncLrm8nvKpW6xW3IQ5rzVEIswZkkVBIl2WMJRAXw6yceQDtx4oQjYH0Ar30pgC1vkx5ymwTwm1L4cMejUDgZM0WmStYEeKJef0Ba/QOHLKkNJOn66xVB2PI27iG3WcBCR4doGAIsTYSTOaGhIvgZ/iPAdx6w2Aff+BrY7wQgjccluo0i1tMkwl/92XWMawlIEmZkFIo8SUdkwTZUxKHldG3nO5rGsb4ExjWk/7335tcNwL463ugN9usrYJ9+8pb7alFLwMYSj8KAyJNO6WWRKgYiAD7zy70nJB5Z/UvC1fX6B+9IwFqEAPm3syKfvOW6XORpEYNsPI4HuIQskxXCGEc0AL/qKVj5vqQQ1t8xA/Kvt3V2pl5vsWIJgPOuF8jo5jKfyckyDo1IZKGYRECP538VwDr7R0F80wDkH0LffEm95XhhRABqLoWGbebBa+GASpg2CIWjs5s1AjxqAHI+AfjAe+8BIQc08YU6w/b7Bk2A2qRLM3sSL3rKKGxBGOupMMBdh37BCOuCTyTLeyfe/KD+HgPsTKl8oc7Qc9qkO+DyICA6S7ySkbWQS2j2MkUiG1i4goB4VIlCFfAb2u9++zUTIOcDBcPvuxJiFgOhSx6d5KUmYCVMS0Q+NpfgvD9jbzr6CyUQHzD4jCzuNPHhzbURVw2pzEy5XUo+oFZr5mROaEZMxbKn+7iEYIes5RqGFAb4Gs1LQvz7OJIv7E+//x3nOBuiJeHjbvy0bVYg6kQo/UyIydN9KuEhjEWF7703tfGpqalf1hBwLc3xDD6/P/ic5rgwM7TMdBxzrtd0TSdB30oPBK2EioixHrqsqLxzl9kKE3j6/6OBpJRieDz+GJ//585xxtNDc6uVS+w+TBshc7NEjESyO4Cwtqvl1+qJr7aZ6uy06Qf2nObQtIrYcwWkxUwqhk6EnQphDAnr/9aC7+iL6ODaWkTyhQ2+gee05qqtGso7Ht1cjFtDISFKyAhZLhtuNvycPt2nxqHNXnqBpp2LA2mLfKTfRU0rLFsIC5NyuUGbdP1c3LwoXgz4FEIhojlZUpuYAjXrRSdux1+s7STAEPvug4UPASegvR8blyW5Ob7aNO7jdwfkhD6fqDY2QvG9+1TPjkV0c+0BTAv+7gl8/EvtxE7Cqy12pjmemc/PbupZnp+fHxOmMMy3anhY08DDUCFUEGWfGF5bJI5arX6I2X/TZUUmXm1xLZhW5DP4An6nu46kTYy1BFyJy0ThGvJAxBZRIKKOgJkaqFGtI0gDjay+GY10GnQqX2vAwpjmPDnm1mA7k7FtbiQhZwwpOhKnv1Lrc7LaaX+nDc/P8Ahw1fU2gFXNuYhLW6CtC6o+oeGA2BHFIEREn4/yM40jS2WH2aKpiMm5fNcSwRcIXHSVsKC5XZ1QCGmvoIov6kQoEEPpSjSYFkJGzCYyw4RHfGxjDQR0nqFPjLsWaZWQf79TJeTbyoQlZKdf1yWhaiEznYonNtXwRZ9zBqQv5bQHZLsdQm/oQGjImNYTuq4GpMJmFY/hGfuSBH4OnrS3pWPj2tYAWRxmOKHJzVJFsEpCT1TYuZmFVeWseMEBgReNRmEstjXOE/xryVsB5HEIhEJEu4pw/hJ+4cEwfSCsmh2Pb+sCH1r6nx8i4aBi4mvdWwOEOGRfo4xKEQNBdYsjBhlELGbwIGiHE3gseYV+gXKxIz7ltiq2NUCxK2NUEZHvwqQy+sMlxlcNG7630jH1DPl8xXhHpgGTj9XV1dsAhFkUiVgyIlEiBg0GO5WFjuNJ+aLVMnzuq2zu6STjlgE9K6z7iqqEgQE7ox3NyByVjuQLJOLxjh++CmMJ3nk+eFuAoj8M+MT+bgGTjA6gQbOZ8GibuArIV/khI4EOpnD89gBZ99VRjvp8LRDdLGBVzxetgHw/NljkthKfG9BzmG2/WqlKxK0xDgTMeFRbqrjl3vCQwTLuFIS3BuhZ2U+b6HboJZ+xkV9AxKOzWeEIL6pj8h4+Yux1oeHd8vO3C+jJ52cJsVgMKHsNyj3zXE2lg9wAvHimo4ETwcK4QmgvNLcK6KHdhaiNRR0URndIn4kuitt64A51cprqVP5uBxAczWIxUeGCqOaGJul8VciNTPG6sn/imDuf+5XaNogYi/E4jGlRG6KLRZlvdR2yrDj8A/XTCvbQEzb5+fhYLNJeocVEgJ3cjTNqvBioFHETx3i+Yfk0NQ7vECDYgSW+L3ulVIoqJA6Gr5ZKJawrI0tWOjI3QPdr3Vuy/MklcnW8XKlULYqpmpYqFdoA89jwf7h8ksMYQiF4e3xgC/THASgrWTOoq5kRqLDnyLOt/4DAnCNgyynnFq2Rzzdm5fa18Y6ianxf/kxmdqTdn2Bw1NB1gf3Wbf8ImfhLAdyW6MmlLW1W7FRs7hyfsJVh1Z50TAgXW7Z7ueVuQvfBbISfs0rfPbPE4W3WmLthc2NfbD6PR2m4vph8nompLzafB7+UjeZcAf8fHwJ/Zst31/Q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7976" y="-936625"/>
            <a:ext cx="19145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10" descr="Bilderesultat for SNAKKE I TELEFON"/>
          <p:cNvSpPr>
            <a:spLocks noChangeAspect="1" noChangeArrowheads="1"/>
          </p:cNvSpPr>
          <p:nvPr/>
        </p:nvSpPr>
        <p:spPr bwMode="auto">
          <a:xfrm>
            <a:off x="1828800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67B278A-4A53-E4D7-0614-8BE11074BB5F}"/>
              </a:ext>
            </a:extLst>
          </p:cNvPr>
          <p:cNvSpPr/>
          <p:nvPr/>
        </p:nvSpPr>
        <p:spPr>
          <a:xfrm>
            <a:off x="7706866" y="1623477"/>
            <a:ext cx="3964392" cy="404094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2116" y="519680"/>
            <a:ext cx="6748461" cy="558686"/>
          </a:xfrm>
        </p:spPr>
        <p:txBody>
          <a:bodyPr>
            <a:noAutofit/>
          </a:bodyPr>
          <a:lstStyle/>
          <a:p>
            <a:r>
              <a:rPr lang="nb-NO" sz="3200" dirty="0">
                <a:latin typeface="CamingoDos Pro SemiBold" panose="020B0603040302020203" pitchFamily="34" charset="0"/>
              </a:rPr>
              <a:t>Hva er en applikasjon? (app)</a:t>
            </a:r>
          </a:p>
        </p:txBody>
      </p:sp>
    </p:spTree>
    <p:extLst>
      <p:ext uri="{BB962C8B-B14F-4D97-AF65-F5344CB8AC3E}">
        <p14:creationId xmlns:p14="http://schemas.microsoft.com/office/powerpoint/2010/main" val="33181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LHL 4">
      <a:dk1>
        <a:srgbClr val="000000"/>
      </a:dk1>
      <a:lt1>
        <a:srgbClr val="FFFFFF"/>
      </a:lt1>
      <a:dk2>
        <a:srgbClr val="431E61"/>
      </a:dk2>
      <a:lt2>
        <a:srgbClr val="F0F0F0"/>
      </a:lt2>
      <a:accent1>
        <a:srgbClr val="431E61"/>
      </a:accent1>
      <a:accent2>
        <a:srgbClr val="9E3095"/>
      </a:accent2>
      <a:accent3>
        <a:srgbClr val="005582"/>
      </a:accent3>
      <a:accent4>
        <a:srgbClr val="2189A4"/>
      </a:accent4>
      <a:accent5>
        <a:srgbClr val="468246"/>
      </a:accent5>
      <a:accent6>
        <a:srgbClr val="A5D782"/>
      </a:accent6>
      <a:hlink>
        <a:srgbClr val="81CAE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HL_ppt_16_9_mal" id="{EB8A3A14-FF5C-8345-A0E6-2F3DA01B3D2A}" vid="{7FB6E95C-CA2B-AC42-965A-07DF1E4D43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LHL_ppt_16_9_mal</Template>
  <TotalTime>1259</TotalTime>
  <Words>1590</Words>
  <Application>Microsoft Office PowerPoint</Application>
  <PresentationFormat>Widescreen</PresentationFormat>
  <Paragraphs>146</Paragraphs>
  <Slides>14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12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7" baseType="lpstr">
      <vt:lpstr>.AppleSystemUIFont</vt:lpstr>
      <vt:lpstr>Arial</vt:lpstr>
      <vt:lpstr>Arial</vt:lpstr>
      <vt:lpstr>Calibri</vt:lpstr>
      <vt:lpstr>Calibri Light</vt:lpstr>
      <vt:lpstr>CamingoDos Pro Light</vt:lpstr>
      <vt:lpstr>CamingoDos Pro SemiBold</vt:lpstr>
      <vt:lpstr>Google Sans</vt:lpstr>
      <vt:lpstr>Raleway</vt:lpstr>
      <vt:lpstr>Roboto</vt:lpstr>
      <vt:lpstr>Telenor Evolution UI</vt:lpstr>
      <vt:lpstr>Work Sans</vt:lpstr>
      <vt:lpstr>Office-tema</vt:lpstr>
      <vt:lpstr>IKT-opplæring i regi av LHL</vt:lpstr>
      <vt:lpstr>Bli kjent - hvem deltar på kurs?</vt:lpstr>
      <vt:lpstr>Målet med kurset:</vt:lpstr>
      <vt:lpstr>Modul 1: Hva er internett?</vt:lpstr>
      <vt:lpstr>Hva er internett?</vt:lpstr>
      <vt:lpstr>Ord og uttrykk</vt:lpstr>
      <vt:lpstr>Bluetooth (blåtann)</vt:lpstr>
      <vt:lpstr>Hva har vi av digitalt utstyr?</vt:lpstr>
      <vt:lpstr>Hva er en applikasjon? (app)</vt:lpstr>
      <vt:lpstr>Forskjellige apper</vt:lpstr>
      <vt:lpstr>BankID, (elektronisk ID)</vt:lpstr>
      <vt:lpstr>BankID, (elektronisk ID)</vt:lpstr>
      <vt:lpstr>BankID, (elektronisk ID)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Frøydis Myrhaug Danielsen</dc:creator>
  <cp:lastModifiedBy>Frank Rosendahl Slettebakken</cp:lastModifiedBy>
  <cp:revision>3</cp:revision>
  <dcterms:created xsi:type="dcterms:W3CDTF">2023-09-27T10:32:38Z</dcterms:created>
  <dcterms:modified xsi:type="dcterms:W3CDTF">2023-09-29T08:36:52Z</dcterms:modified>
</cp:coreProperties>
</file>