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7"/>
  </p:notesMasterIdLst>
  <p:sldIdLst>
    <p:sldId id="262" r:id="rId2"/>
    <p:sldId id="258" r:id="rId3"/>
    <p:sldId id="276" r:id="rId4"/>
    <p:sldId id="265" r:id="rId5"/>
    <p:sldId id="274" r:id="rId6"/>
    <p:sldId id="281" r:id="rId7"/>
    <p:sldId id="282" r:id="rId8"/>
    <p:sldId id="275" r:id="rId9"/>
    <p:sldId id="278" r:id="rId10"/>
    <p:sldId id="266" r:id="rId11"/>
    <p:sldId id="280" r:id="rId12"/>
    <p:sldId id="272" r:id="rId13"/>
    <p:sldId id="279" r:id="rId14"/>
    <p:sldId id="261" r:id="rId15"/>
    <p:sldId id="260" r:id="rId16"/>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3095"/>
    <a:srgbClr val="E6EAF0"/>
    <a:srgbClr val="F0F0F0"/>
    <a:srgbClr val="668CA5"/>
    <a:srgbClr val="2189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B4950E-5837-45EA-987C-944F8304A29C}" v="12" dt="2023-09-28T12:42:48.656"/>
  </p1510:revLst>
</p1510:revInfo>
</file>

<file path=ppt/tableStyles.xml><?xml version="1.0" encoding="utf-8"?>
<a:tblStyleLst xmlns:a="http://schemas.openxmlformats.org/drawingml/2006/main" def="{5C22544A-7EE6-4342-B048-85BDC9FD1C3A}">
  <a:tblStyle styleId="{5C22544A-7EE6-4342-B048-85BDC9FD1C3A}" styleName="Middels stil 2 - aks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iddels stil 2 - aks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iddels stil 2 - aks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iddels sti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8" autoAdjust="0"/>
    <p:restoredTop sz="94578"/>
  </p:normalViewPr>
  <p:slideViewPr>
    <p:cSldViewPr snapToGrid="0" snapToObjects="1" showGuides="1">
      <p:cViewPr varScale="1">
        <p:scale>
          <a:sx n="118" d="100"/>
          <a:sy n="118" d="100"/>
        </p:scale>
        <p:origin x="228" y="108"/>
      </p:cViewPr>
      <p:guideLst>
        <p:guide orient="horz" pos="2160"/>
        <p:guide pos="3863"/>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17" d="100"/>
          <a:sy n="117" d="100"/>
        </p:scale>
        <p:origin x="4888"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CA023D-DC46-5F40-84EC-B401BA101AED}" type="datetimeFigureOut">
              <a:rPr lang="nb-NO" smtClean="0"/>
              <a:t>29.09.2023</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9C6259-31FE-5348-9D95-0C86CA520D5E}" type="slidenum">
              <a:rPr lang="nb-NO" smtClean="0"/>
              <a:t>‹#›</a:t>
            </a:fld>
            <a:endParaRPr lang="nb-NO"/>
          </a:p>
        </p:txBody>
      </p:sp>
    </p:spTree>
    <p:extLst>
      <p:ext uri="{BB962C8B-B14F-4D97-AF65-F5344CB8AC3E}">
        <p14:creationId xmlns:p14="http://schemas.microsoft.com/office/powerpoint/2010/main" val="104143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Hvorfor mener HDIR at IKT-opplæring er viktig??</a:t>
            </a:r>
            <a:r>
              <a:rPr lang="nb-NO" b="0" i="0" dirty="0">
                <a:solidFill>
                  <a:srgbClr val="212121"/>
                </a:solidFill>
                <a:effectLst/>
                <a:latin typeface="Work Sans" pitchFamily="2" charset="0"/>
              </a:rPr>
              <a:t> </a:t>
            </a:r>
          </a:p>
          <a:p>
            <a:r>
              <a:rPr lang="nb-NO" b="0" i="0" dirty="0">
                <a:solidFill>
                  <a:srgbClr val="212121"/>
                </a:solidFill>
                <a:effectLst/>
                <a:latin typeface="Work Sans" pitchFamily="2" charset="0"/>
              </a:rPr>
              <a:t>Ordningen er etablert for å gi IKT-opplæring som kan heve den digitale kompetansen i målgruppen for å: Motvirke ensomhet og redusere digitalt utenforskap ved å legge til rette for møteplasser og samhandling som kan bidra til å vedlikeholde og styrke </a:t>
            </a:r>
            <a:r>
              <a:rPr lang="nb-NO" b="0" i="0" dirty="0" err="1">
                <a:solidFill>
                  <a:srgbClr val="212121"/>
                </a:solidFill>
                <a:effectLst/>
                <a:latin typeface="Work Sans" pitchFamily="2" charset="0"/>
              </a:rPr>
              <a:t>eldres</a:t>
            </a:r>
            <a:r>
              <a:rPr lang="nb-NO" b="0" i="0" dirty="0">
                <a:solidFill>
                  <a:srgbClr val="212121"/>
                </a:solidFill>
                <a:effectLst/>
                <a:latin typeface="Work Sans" pitchFamily="2" charset="0"/>
              </a:rPr>
              <a:t> muligheter for å opprettholde sosiale nettverk. Bedre den digitale helsekompetansen slik at eldre kan tilegne seg helseinformasjon på nett via pc, nettbrett, smarttelefon og annet. Gjøre eldre bedre i stand til å motta digitale helsetjenester (eksempelvis via videokonsultasjon og e-konsultasjon) gjennom økt mestring og bedre brukeropplevelse</a:t>
            </a:r>
          </a:p>
          <a:p>
            <a:endParaRPr lang="nb-NO" b="0" i="0" dirty="0">
              <a:solidFill>
                <a:srgbClr val="212121"/>
              </a:solidFill>
              <a:effectLst/>
              <a:latin typeface="Work Sans" pitchFamily="2" charset="0"/>
            </a:endParaRPr>
          </a:p>
          <a:p>
            <a:r>
              <a:rPr lang="nb-NO" b="0" i="0" dirty="0">
                <a:solidFill>
                  <a:srgbClr val="212121"/>
                </a:solidFill>
                <a:effectLst/>
                <a:latin typeface="Work Sans" pitchFamily="2" charset="0"/>
              </a:rPr>
              <a:t>Modul 2:</a:t>
            </a:r>
          </a:p>
          <a:p>
            <a:r>
              <a:rPr lang="nb-NO" b="0" i="0" dirty="0">
                <a:solidFill>
                  <a:srgbClr val="212121"/>
                </a:solidFill>
                <a:effectLst/>
                <a:latin typeface="Work Sans" pitchFamily="2" charset="0"/>
              </a:rPr>
              <a:t>- Nå er første modul ferdig. Forhåpentligvis sitter kursdeltakerne igjen med noe kunnskap om hva internett er og hva dette kan brukes til.</a:t>
            </a:r>
          </a:p>
          <a:p>
            <a:pPr marL="171450" indent="-171450">
              <a:buFontTx/>
              <a:buChar char="-"/>
            </a:pPr>
            <a:r>
              <a:rPr lang="nb-NO" dirty="0"/>
              <a:t>Repetisjon er viktig!</a:t>
            </a:r>
          </a:p>
          <a:p>
            <a:pPr marL="171450" indent="-171450">
              <a:buFontTx/>
              <a:buChar char="-"/>
            </a:pPr>
            <a:r>
              <a:rPr lang="nb-NO" dirty="0"/>
              <a:t>Etter endt kurs, Modul 2, skal alle ha sendt en epost til </a:t>
            </a:r>
            <a:r>
              <a:rPr lang="nb-NO" dirty="0" err="1"/>
              <a:t>kursvert</a:t>
            </a:r>
            <a:r>
              <a:rPr lang="nb-NO" dirty="0"/>
              <a:t> eller en annen kursdeltaker</a:t>
            </a:r>
          </a:p>
        </p:txBody>
      </p:sp>
      <p:sp>
        <p:nvSpPr>
          <p:cNvPr id="4" name="Plassholder for lysbildenummer 3"/>
          <p:cNvSpPr>
            <a:spLocks noGrp="1"/>
          </p:cNvSpPr>
          <p:nvPr>
            <p:ph type="sldNum" sz="quarter" idx="10"/>
          </p:nvPr>
        </p:nvSpPr>
        <p:spPr/>
        <p:txBody>
          <a:bodyPr/>
          <a:lstStyle/>
          <a:p>
            <a:fld id="{8D47718F-29F1-E243-BEEB-373A76131A5A}" type="slidenum">
              <a:rPr lang="nn-NO" smtClean="0"/>
              <a:pPr/>
              <a:t>2</a:t>
            </a:fld>
            <a:endParaRPr lang="nn-NO"/>
          </a:p>
        </p:txBody>
      </p:sp>
    </p:spTree>
    <p:extLst>
      <p:ext uri="{BB962C8B-B14F-4D97-AF65-F5344CB8AC3E}">
        <p14:creationId xmlns:p14="http://schemas.microsoft.com/office/powerpoint/2010/main" val="5851372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8D47718F-29F1-E243-BEEB-373A76131A5A}" type="slidenum">
              <a:rPr lang="nn-NO" smtClean="0"/>
              <a:pPr/>
              <a:t>13</a:t>
            </a:fld>
            <a:endParaRPr lang="nn-NO"/>
          </a:p>
        </p:txBody>
      </p:sp>
    </p:spTree>
    <p:extLst>
      <p:ext uri="{BB962C8B-B14F-4D97-AF65-F5344CB8AC3E}">
        <p14:creationId xmlns:p14="http://schemas.microsoft.com/office/powerpoint/2010/main" val="10138083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2E9C6259-31FE-5348-9D95-0C86CA520D5E}" type="slidenum">
              <a:rPr lang="nb-NO" smtClean="0"/>
              <a:t>15</a:t>
            </a:fld>
            <a:endParaRPr lang="nb-NO"/>
          </a:p>
        </p:txBody>
      </p:sp>
    </p:spTree>
    <p:extLst>
      <p:ext uri="{BB962C8B-B14F-4D97-AF65-F5344CB8AC3E}">
        <p14:creationId xmlns:p14="http://schemas.microsoft.com/office/powerpoint/2010/main" val="176515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8D47718F-29F1-E243-BEEB-373A76131A5A}" type="slidenum">
              <a:rPr lang="nn-NO" smtClean="0"/>
              <a:pPr/>
              <a:t>3</a:t>
            </a:fld>
            <a:endParaRPr lang="nn-NO"/>
          </a:p>
        </p:txBody>
      </p:sp>
    </p:spTree>
    <p:extLst>
      <p:ext uri="{BB962C8B-B14F-4D97-AF65-F5344CB8AC3E}">
        <p14:creationId xmlns:p14="http://schemas.microsoft.com/office/powerpoint/2010/main" val="3725022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 Oppgave!</a:t>
            </a:r>
            <a:br>
              <a:rPr lang="nb-NO" dirty="0"/>
            </a:br>
            <a:r>
              <a:rPr lang="nb-NO" dirty="0"/>
              <a:t>Alle kursdeltakere skal lage et fiktiv passord. Se om det hadde gått gjennom kontrollen.</a:t>
            </a:r>
          </a:p>
        </p:txBody>
      </p:sp>
      <p:sp>
        <p:nvSpPr>
          <p:cNvPr id="4" name="Plassholder for lysbildenummer 3"/>
          <p:cNvSpPr>
            <a:spLocks noGrp="1"/>
          </p:cNvSpPr>
          <p:nvPr>
            <p:ph type="sldNum" sz="quarter" idx="5"/>
          </p:nvPr>
        </p:nvSpPr>
        <p:spPr/>
        <p:txBody>
          <a:bodyPr/>
          <a:lstStyle/>
          <a:p>
            <a:fld id="{8D47718F-29F1-E243-BEEB-373A76131A5A}" type="slidenum">
              <a:rPr lang="nn-NO" smtClean="0"/>
              <a:pPr/>
              <a:t>4</a:t>
            </a:fld>
            <a:endParaRPr lang="nn-NO"/>
          </a:p>
        </p:txBody>
      </p:sp>
    </p:spTree>
    <p:extLst>
      <p:ext uri="{BB962C8B-B14F-4D97-AF65-F5344CB8AC3E}">
        <p14:creationId xmlns:p14="http://schemas.microsoft.com/office/powerpoint/2010/main" val="4134295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 må deltakerne logge seg inn på e-posten sin, eventuelt opprette en ny e-post. Her må kursvertene hjelpe til. </a:t>
            </a:r>
            <a:br>
              <a:rPr lang="nb-NO" dirty="0"/>
            </a:br>
            <a:r>
              <a:rPr lang="nb-NO" dirty="0"/>
              <a:t>Husk å skrive ned e-postadressen og </a:t>
            </a:r>
            <a:r>
              <a:rPr lang="nb-NO" dirty="0" err="1"/>
              <a:t>evt</a:t>
            </a:r>
            <a:r>
              <a:rPr lang="nb-NO" dirty="0"/>
              <a:t> passord.</a:t>
            </a:r>
          </a:p>
        </p:txBody>
      </p:sp>
      <p:sp>
        <p:nvSpPr>
          <p:cNvPr id="4" name="Plassholder for lysbildenummer 3"/>
          <p:cNvSpPr>
            <a:spLocks noGrp="1"/>
          </p:cNvSpPr>
          <p:nvPr>
            <p:ph type="sldNum" sz="quarter" idx="5"/>
          </p:nvPr>
        </p:nvSpPr>
        <p:spPr/>
        <p:txBody>
          <a:bodyPr/>
          <a:lstStyle/>
          <a:p>
            <a:fld id="{8D47718F-29F1-E243-BEEB-373A76131A5A}" type="slidenum">
              <a:rPr lang="nn-NO" smtClean="0"/>
              <a:pPr/>
              <a:t>5</a:t>
            </a:fld>
            <a:endParaRPr lang="nn-NO"/>
          </a:p>
        </p:txBody>
      </p:sp>
    </p:spTree>
    <p:extLst>
      <p:ext uri="{BB962C8B-B14F-4D97-AF65-F5344CB8AC3E}">
        <p14:creationId xmlns:p14="http://schemas.microsoft.com/office/powerpoint/2010/main" val="36535496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Dette er et eksempel på hvordan man kan opprette epost. Bruk hvilken som helst epost-tjeneste!</a:t>
            </a:r>
          </a:p>
        </p:txBody>
      </p:sp>
      <p:sp>
        <p:nvSpPr>
          <p:cNvPr id="4" name="Plassholder for lysbildenummer 3"/>
          <p:cNvSpPr>
            <a:spLocks noGrp="1"/>
          </p:cNvSpPr>
          <p:nvPr>
            <p:ph type="sldNum" sz="quarter" idx="5"/>
          </p:nvPr>
        </p:nvSpPr>
        <p:spPr/>
        <p:txBody>
          <a:bodyPr/>
          <a:lstStyle/>
          <a:p>
            <a:fld id="{2E9C6259-31FE-5348-9D95-0C86CA520D5E}" type="slidenum">
              <a:rPr lang="nb-NO" smtClean="0"/>
              <a:t>6</a:t>
            </a:fld>
            <a:endParaRPr lang="nb-NO"/>
          </a:p>
        </p:txBody>
      </p:sp>
    </p:spTree>
    <p:extLst>
      <p:ext uri="{BB962C8B-B14F-4D97-AF65-F5344CB8AC3E}">
        <p14:creationId xmlns:p14="http://schemas.microsoft.com/office/powerpoint/2010/main" val="14316278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Tx/>
              <a:buNone/>
            </a:pPr>
            <a:r>
              <a:rPr lang="nb-NO" dirty="0" err="1"/>
              <a:t>Twitter</a:t>
            </a:r>
            <a:r>
              <a:rPr lang="nb-NO" dirty="0"/>
              <a:t>:</a:t>
            </a:r>
          </a:p>
          <a:p>
            <a:pPr marL="0" indent="0">
              <a:buFontTx/>
              <a:buNone/>
            </a:pPr>
            <a:r>
              <a:rPr lang="nb-NO" dirty="0"/>
              <a:t>Facebook:</a:t>
            </a:r>
          </a:p>
          <a:p>
            <a:pPr marL="0" indent="0">
              <a:buFontTx/>
              <a:buNone/>
            </a:pPr>
            <a:r>
              <a:rPr lang="nb-NO" dirty="0"/>
              <a:t>Snapchat:</a:t>
            </a:r>
          </a:p>
          <a:p>
            <a:pPr marL="0" indent="0">
              <a:buFontTx/>
              <a:buNone/>
            </a:pPr>
            <a:r>
              <a:rPr lang="nb-NO" dirty="0"/>
              <a:t>Mail:</a:t>
            </a:r>
          </a:p>
          <a:p>
            <a:pPr marL="0" indent="0">
              <a:buFontTx/>
              <a:buNone/>
            </a:pPr>
            <a:r>
              <a:rPr lang="nb-NO" dirty="0"/>
              <a:t>Messenger:</a:t>
            </a:r>
          </a:p>
          <a:p>
            <a:pPr marL="0" indent="0">
              <a:buFontTx/>
              <a:buNone/>
            </a:pPr>
            <a:r>
              <a:rPr lang="nb-NO" dirty="0" err="1"/>
              <a:t>WhatsApp</a:t>
            </a:r>
            <a:r>
              <a:rPr lang="nb-NO" dirty="0"/>
              <a:t>:</a:t>
            </a:r>
          </a:p>
        </p:txBody>
      </p:sp>
      <p:sp>
        <p:nvSpPr>
          <p:cNvPr id="4" name="Plassholder for lysbildenummer 3"/>
          <p:cNvSpPr>
            <a:spLocks noGrp="1"/>
          </p:cNvSpPr>
          <p:nvPr>
            <p:ph type="sldNum" sz="quarter" idx="5"/>
          </p:nvPr>
        </p:nvSpPr>
        <p:spPr/>
        <p:txBody>
          <a:bodyPr/>
          <a:lstStyle/>
          <a:p>
            <a:fld id="{8D47718F-29F1-E243-BEEB-373A76131A5A}" type="slidenum">
              <a:rPr lang="nn-NO" smtClean="0"/>
              <a:pPr/>
              <a:t>8</a:t>
            </a:fld>
            <a:endParaRPr lang="nn-NO"/>
          </a:p>
        </p:txBody>
      </p:sp>
    </p:spTree>
    <p:extLst>
      <p:ext uri="{BB962C8B-B14F-4D97-AF65-F5344CB8AC3E}">
        <p14:creationId xmlns:p14="http://schemas.microsoft.com/office/powerpoint/2010/main" val="138798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Tx/>
              <a:buNone/>
            </a:pPr>
            <a:r>
              <a:rPr lang="nb-NO" dirty="0" err="1"/>
              <a:t>Twitter</a:t>
            </a:r>
            <a:r>
              <a:rPr lang="nb-NO" dirty="0"/>
              <a:t>:</a:t>
            </a:r>
          </a:p>
          <a:p>
            <a:pPr marL="0" indent="0">
              <a:buFontTx/>
              <a:buNone/>
            </a:pPr>
            <a:r>
              <a:rPr lang="nb-NO" dirty="0"/>
              <a:t>Facebook:</a:t>
            </a:r>
          </a:p>
          <a:p>
            <a:pPr marL="0" indent="0">
              <a:buFontTx/>
              <a:buNone/>
            </a:pPr>
            <a:r>
              <a:rPr lang="nb-NO" dirty="0"/>
              <a:t>Snapchat:</a:t>
            </a:r>
          </a:p>
          <a:p>
            <a:pPr marL="0" indent="0">
              <a:buFontTx/>
              <a:buNone/>
            </a:pPr>
            <a:r>
              <a:rPr lang="nb-NO" dirty="0"/>
              <a:t>Mail:</a:t>
            </a:r>
          </a:p>
          <a:p>
            <a:pPr marL="0" indent="0">
              <a:buFontTx/>
              <a:buNone/>
            </a:pPr>
            <a:r>
              <a:rPr lang="nb-NO" dirty="0"/>
              <a:t>Messenger:</a:t>
            </a:r>
          </a:p>
          <a:p>
            <a:pPr marL="0" indent="0">
              <a:buFontTx/>
              <a:buNone/>
            </a:pPr>
            <a:r>
              <a:rPr lang="nb-NO" dirty="0" err="1"/>
              <a:t>WhatsApp</a:t>
            </a:r>
            <a:r>
              <a:rPr lang="nb-NO" dirty="0"/>
              <a:t>:</a:t>
            </a:r>
          </a:p>
        </p:txBody>
      </p:sp>
      <p:sp>
        <p:nvSpPr>
          <p:cNvPr id="4" name="Plassholder for lysbildenummer 3"/>
          <p:cNvSpPr>
            <a:spLocks noGrp="1"/>
          </p:cNvSpPr>
          <p:nvPr>
            <p:ph type="sldNum" sz="quarter" idx="5"/>
          </p:nvPr>
        </p:nvSpPr>
        <p:spPr/>
        <p:txBody>
          <a:bodyPr/>
          <a:lstStyle/>
          <a:p>
            <a:fld id="{8D47718F-29F1-E243-BEEB-373A76131A5A}" type="slidenum">
              <a:rPr lang="nn-NO" smtClean="0"/>
              <a:pPr/>
              <a:t>9</a:t>
            </a:fld>
            <a:endParaRPr lang="nn-NO"/>
          </a:p>
        </p:txBody>
      </p:sp>
    </p:spTree>
    <p:extLst>
      <p:ext uri="{BB962C8B-B14F-4D97-AF65-F5344CB8AC3E}">
        <p14:creationId xmlns:p14="http://schemas.microsoft.com/office/powerpoint/2010/main" val="3766054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 må deltakerne logge seg inn på e-posten sin, eventuelt opprette en ny e-post. Her må kursvertene hjelpe til. </a:t>
            </a:r>
            <a:br>
              <a:rPr lang="nb-NO" dirty="0"/>
            </a:br>
            <a:r>
              <a:rPr lang="nb-NO" dirty="0"/>
              <a:t>Husk å skrive ned e-postadressen.</a:t>
            </a:r>
          </a:p>
        </p:txBody>
      </p:sp>
      <p:sp>
        <p:nvSpPr>
          <p:cNvPr id="4" name="Plassholder for lysbildenummer 3"/>
          <p:cNvSpPr>
            <a:spLocks noGrp="1"/>
          </p:cNvSpPr>
          <p:nvPr>
            <p:ph type="sldNum" sz="quarter" idx="5"/>
          </p:nvPr>
        </p:nvSpPr>
        <p:spPr/>
        <p:txBody>
          <a:bodyPr/>
          <a:lstStyle/>
          <a:p>
            <a:fld id="{8D47718F-29F1-E243-BEEB-373A76131A5A}" type="slidenum">
              <a:rPr lang="nn-NO" smtClean="0"/>
              <a:pPr/>
              <a:t>11</a:t>
            </a:fld>
            <a:endParaRPr lang="nn-NO"/>
          </a:p>
        </p:txBody>
      </p:sp>
    </p:spTree>
    <p:extLst>
      <p:ext uri="{BB962C8B-B14F-4D97-AF65-F5344CB8AC3E}">
        <p14:creationId xmlns:p14="http://schemas.microsoft.com/office/powerpoint/2010/main" val="16256993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Alle opplever frustrasjon ved digitale verktøy. Fortvil ikke. Jo mer man prøver og tester ut, jo mer trygg blir man.</a:t>
            </a:r>
          </a:p>
        </p:txBody>
      </p:sp>
      <p:sp>
        <p:nvSpPr>
          <p:cNvPr id="4" name="Plassholder for lysbildenummer 3"/>
          <p:cNvSpPr>
            <a:spLocks noGrp="1"/>
          </p:cNvSpPr>
          <p:nvPr>
            <p:ph type="sldNum" sz="quarter" idx="5"/>
          </p:nvPr>
        </p:nvSpPr>
        <p:spPr/>
        <p:txBody>
          <a:bodyPr/>
          <a:lstStyle/>
          <a:p>
            <a:fld id="{8D47718F-29F1-E243-BEEB-373A76131A5A}" type="slidenum">
              <a:rPr lang="nn-NO" smtClean="0"/>
              <a:pPr/>
              <a:t>12</a:t>
            </a:fld>
            <a:endParaRPr lang="nn-NO"/>
          </a:p>
        </p:txBody>
      </p:sp>
    </p:spTree>
    <p:extLst>
      <p:ext uri="{BB962C8B-B14F-4D97-AF65-F5344CB8AC3E}">
        <p14:creationId xmlns:p14="http://schemas.microsoft.com/office/powerpoint/2010/main" val="26046506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Forside">
    <p:bg>
      <p:bgPr>
        <a:gradFill>
          <a:gsLst>
            <a:gs pos="0">
              <a:srgbClr val="9E3095">
                <a:lumMod val="100000"/>
              </a:srgbClr>
            </a:gs>
            <a:gs pos="50000">
              <a:srgbClr val="551F61"/>
            </a:gs>
            <a:gs pos="100000">
              <a:schemeClr val="bg2"/>
            </a:gs>
          </a:gsLst>
          <a:path path="circle">
            <a:fillToRect l="100000" b="100000"/>
          </a:path>
        </a:gradFill>
        <a:effectLst/>
      </p:bgPr>
    </p:bg>
    <p:spTree>
      <p:nvGrpSpPr>
        <p:cNvPr id="1" name=""/>
        <p:cNvGrpSpPr/>
        <p:nvPr/>
      </p:nvGrpSpPr>
      <p:grpSpPr>
        <a:xfrm>
          <a:off x="0" y="0"/>
          <a:ext cx="0" cy="0"/>
          <a:chOff x="0" y="0"/>
          <a:chExt cx="0" cy="0"/>
        </a:xfrm>
      </p:grpSpPr>
      <p:pic>
        <p:nvPicPr>
          <p:cNvPr id="14" name="Bild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a:gradFill>
            <a:gsLst>
              <a:gs pos="0">
                <a:srgbClr val="9E3095">
                  <a:lumMod val="100000"/>
                </a:srgbClr>
              </a:gs>
              <a:gs pos="50000">
                <a:srgbClr val="551F61"/>
              </a:gs>
              <a:gs pos="100000">
                <a:schemeClr val="bg2"/>
              </a:gs>
            </a:gsLst>
            <a:path path="circle">
              <a:fillToRect l="100000" b="100000"/>
            </a:path>
          </a:gradFill>
        </p:spPr>
      </p:pic>
      <p:sp>
        <p:nvSpPr>
          <p:cNvPr id="2" name="Tittel 1"/>
          <p:cNvSpPr>
            <a:spLocks noGrp="1"/>
          </p:cNvSpPr>
          <p:nvPr>
            <p:ph type="ctrTitle"/>
          </p:nvPr>
        </p:nvSpPr>
        <p:spPr>
          <a:xfrm>
            <a:off x="1315843" y="2025451"/>
            <a:ext cx="9540000" cy="1080000"/>
          </a:xfrm>
          <a:ln>
            <a:noFill/>
          </a:ln>
        </p:spPr>
        <p:txBody>
          <a:bodyPr anchor="t">
            <a:normAutofit/>
          </a:bodyPr>
          <a:lstStyle>
            <a:lvl1pPr algn="l">
              <a:defRPr sz="3400" b="0" i="0">
                <a:ln>
                  <a:noFill/>
                </a:ln>
                <a:solidFill>
                  <a:schemeClr val="tx1"/>
                </a:solidFill>
                <a:latin typeface="+mj-lt"/>
                <a:ea typeface="Calibri Light" charset="0"/>
                <a:cs typeface="Calibri Light" charset="0"/>
              </a:defRPr>
            </a:lvl1pPr>
          </a:lstStyle>
          <a:p>
            <a:r>
              <a:rPr lang="nb-NO"/>
              <a:t>Klikk for å redigere tittelstil</a:t>
            </a:r>
            <a:endParaRPr lang="nb-NO" dirty="0"/>
          </a:p>
        </p:txBody>
      </p:sp>
      <p:sp>
        <p:nvSpPr>
          <p:cNvPr id="3" name="Undertittel 2"/>
          <p:cNvSpPr>
            <a:spLocks noGrp="1"/>
          </p:cNvSpPr>
          <p:nvPr>
            <p:ph type="subTitle" idx="1"/>
          </p:nvPr>
        </p:nvSpPr>
        <p:spPr>
          <a:xfrm>
            <a:off x="1315843" y="4261725"/>
            <a:ext cx="9540000" cy="720000"/>
          </a:xfrm>
        </p:spPr>
        <p:txBody>
          <a:bodyPr lIns="0" tIns="0" rIns="0" bIns="0">
            <a:normAutofit/>
          </a:bodyPr>
          <a:lstStyle>
            <a:lvl1pPr marL="0" indent="0" algn="l">
              <a:buNone/>
              <a:defRPr sz="2200" b="0" i="0">
                <a:solidFill>
                  <a:schemeClr val="tx1"/>
                </a:solidFill>
                <a:latin typeface="+mj-lt"/>
                <a:ea typeface="Calibri Light" charset="0"/>
                <a:cs typeface="Calibri Ligh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pic>
        <p:nvPicPr>
          <p:cNvPr id="6" name="Bilde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8624" y="190501"/>
            <a:ext cx="2835887" cy="1184400"/>
          </a:xfrm>
          <a:prstGeom prst="rect">
            <a:avLst/>
          </a:prstGeom>
        </p:spPr>
      </p:pic>
    </p:spTree>
    <p:extLst>
      <p:ext uri="{BB962C8B-B14F-4D97-AF65-F5344CB8AC3E}">
        <p14:creationId xmlns:p14="http://schemas.microsoft.com/office/powerpoint/2010/main" val="1284178596"/>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Skilleside">
    <p:bg>
      <p:bgRef idx="1001">
        <a:schemeClr val="bg1"/>
      </p:bgRef>
    </p:bg>
    <p:spTree>
      <p:nvGrpSpPr>
        <p:cNvPr id="1" name=""/>
        <p:cNvGrpSpPr/>
        <p:nvPr/>
      </p:nvGrpSpPr>
      <p:grpSpPr>
        <a:xfrm>
          <a:off x="0" y="0"/>
          <a:ext cx="0" cy="0"/>
          <a:chOff x="0" y="0"/>
          <a:chExt cx="0" cy="0"/>
        </a:xfrm>
      </p:grpSpPr>
      <p:sp>
        <p:nvSpPr>
          <p:cNvPr id="4" name="Plassholder for bilde 6"/>
          <p:cNvSpPr>
            <a:spLocks noGrp="1"/>
          </p:cNvSpPr>
          <p:nvPr>
            <p:ph type="pic" sz="quarter" idx="10"/>
          </p:nvPr>
        </p:nvSpPr>
        <p:spPr>
          <a:xfrm>
            <a:off x="0" y="0"/>
            <a:ext cx="12192000" cy="6858000"/>
          </a:xfrm>
        </p:spPr>
        <p:txBody>
          <a:bodyPr/>
          <a:lstStyle/>
          <a:p>
            <a:r>
              <a:rPr lang="nb-NO"/>
              <a:t>Klikk på ikonet for å legge til et bilde</a:t>
            </a:r>
            <a:endParaRPr lang="nb-NO" dirty="0"/>
          </a:p>
        </p:txBody>
      </p:sp>
      <p:sp>
        <p:nvSpPr>
          <p:cNvPr id="6" name="Tittel 1"/>
          <p:cNvSpPr>
            <a:spLocks noGrp="1"/>
          </p:cNvSpPr>
          <p:nvPr>
            <p:ph type="ctrTitle"/>
          </p:nvPr>
        </p:nvSpPr>
        <p:spPr>
          <a:xfrm>
            <a:off x="1315843" y="2889000"/>
            <a:ext cx="9540000" cy="1080000"/>
          </a:xfrm>
          <a:ln>
            <a:noFill/>
          </a:ln>
        </p:spPr>
        <p:txBody>
          <a:bodyPr anchor="ctr">
            <a:normAutofit/>
          </a:bodyPr>
          <a:lstStyle>
            <a:lvl1pPr algn="ctr">
              <a:defRPr sz="3400" b="0" i="0">
                <a:ln>
                  <a:noFill/>
                </a:ln>
                <a:solidFill>
                  <a:schemeClr val="tx2"/>
                </a:solidFill>
                <a:latin typeface="+mj-lt"/>
                <a:ea typeface="Calibri Light" charset="0"/>
                <a:cs typeface="Calibri Light" charset="0"/>
              </a:defRPr>
            </a:lvl1pPr>
          </a:lstStyle>
          <a:p>
            <a:r>
              <a:rPr lang="nb-NO"/>
              <a:t>Klikk for å redigere tittelstil</a:t>
            </a:r>
            <a:endParaRPr lang="nb-NO" dirty="0"/>
          </a:p>
        </p:txBody>
      </p:sp>
    </p:spTree>
    <p:extLst>
      <p:ext uri="{BB962C8B-B14F-4D97-AF65-F5344CB8AC3E}">
        <p14:creationId xmlns:p14="http://schemas.microsoft.com/office/powerpoint/2010/main" val="15197476"/>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og to bild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b-NO" dirty="0"/>
          </a:p>
        </p:txBody>
      </p:sp>
      <p:sp>
        <p:nvSpPr>
          <p:cNvPr id="7" name="Plassholder for lysbildenummer 6"/>
          <p:cNvSpPr>
            <a:spLocks noGrp="1"/>
          </p:cNvSpPr>
          <p:nvPr>
            <p:ph type="sldNum" sz="quarter" idx="12"/>
          </p:nvPr>
        </p:nvSpPr>
        <p:spPr/>
        <p:txBody>
          <a:bodyPr/>
          <a:lstStyle/>
          <a:p>
            <a:fld id="{DFED0836-D635-394C-B680-A84B30E9EE77}" type="slidenum">
              <a:rPr lang="nb-NO" smtClean="0"/>
              <a:t>‹#›</a:t>
            </a:fld>
            <a:endParaRPr lang="nb-NO"/>
          </a:p>
        </p:txBody>
      </p:sp>
      <p:sp>
        <p:nvSpPr>
          <p:cNvPr id="8" name="Plassholder for bilde 7"/>
          <p:cNvSpPr>
            <a:spLocks noGrp="1"/>
          </p:cNvSpPr>
          <p:nvPr>
            <p:ph type="pic" sz="quarter" idx="14"/>
          </p:nvPr>
        </p:nvSpPr>
        <p:spPr>
          <a:xfrm>
            <a:off x="8472116" y="1428975"/>
            <a:ext cx="3240000" cy="2124000"/>
          </a:xfrm>
        </p:spPr>
        <p:txBody>
          <a:bodyPr/>
          <a:lstStyle/>
          <a:p>
            <a:r>
              <a:rPr lang="nb-NO"/>
              <a:t>Klikk på ikonet for å legge til et bilde</a:t>
            </a:r>
            <a:endParaRPr lang="nb-NO" dirty="0"/>
          </a:p>
        </p:txBody>
      </p:sp>
      <p:sp>
        <p:nvSpPr>
          <p:cNvPr id="14" name="Plassholder for bilde 7"/>
          <p:cNvSpPr>
            <a:spLocks noGrp="1"/>
          </p:cNvSpPr>
          <p:nvPr>
            <p:ph type="pic" sz="quarter" idx="15"/>
          </p:nvPr>
        </p:nvSpPr>
        <p:spPr>
          <a:xfrm>
            <a:off x="8472116" y="3812592"/>
            <a:ext cx="3240000" cy="2124000"/>
          </a:xfrm>
        </p:spPr>
        <p:txBody>
          <a:bodyPr/>
          <a:lstStyle/>
          <a:p>
            <a:r>
              <a:rPr lang="nb-NO"/>
              <a:t>Klikk på ikonet for å legge til et bilde</a:t>
            </a:r>
          </a:p>
        </p:txBody>
      </p:sp>
      <p:sp>
        <p:nvSpPr>
          <p:cNvPr id="15" name="Plassholder for tekst 3"/>
          <p:cNvSpPr>
            <a:spLocks noGrp="1"/>
          </p:cNvSpPr>
          <p:nvPr>
            <p:ph type="body" sz="half" idx="2"/>
          </p:nvPr>
        </p:nvSpPr>
        <p:spPr>
          <a:xfrm>
            <a:off x="552115" y="1428973"/>
            <a:ext cx="7650000" cy="4500000"/>
          </a:xfrm>
          <a:solidFill>
            <a:srgbClr val="668CA5">
              <a:alpha val="7059"/>
            </a:srgbClr>
          </a:solidFill>
        </p:spPr>
        <p:txBody>
          <a:bodyPr lIns="270000" tIns="270000" rIns="270000" bIns="270000">
            <a:normAutofit/>
          </a:bodyPr>
          <a:lstStyle>
            <a:lvl1pPr marL="0" indent="0">
              <a:buNone/>
              <a:defRPr sz="2600">
                <a:solidFill>
                  <a:schemeClr val="bg2">
                    <a:lumMod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9" name="Plassholder for bunntekst 7"/>
          <p:cNvSpPr>
            <a:spLocks noGrp="1"/>
          </p:cNvSpPr>
          <p:nvPr>
            <p:ph type="ftr" sz="quarter" idx="3"/>
          </p:nvPr>
        </p:nvSpPr>
        <p:spPr>
          <a:xfrm>
            <a:off x="958457" y="6356350"/>
            <a:ext cx="10138521" cy="365125"/>
          </a:xfrm>
          <a:prstGeom prst="rect">
            <a:avLst/>
          </a:prstGeom>
        </p:spPr>
        <p:txBody>
          <a:bodyPr vert="horz" lIns="0" tIns="0" rIns="0" bIns="0" rtlCol="0" anchor="ctr"/>
          <a:lstStyle>
            <a:lvl1pPr algn="l">
              <a:defRPr sz="1200">
                <a:solidFill>
                  <a:schemeClr val="tx1">
                    <a:tint val="75000"/>
                  </a:schemeClr>
                </a:solidFill>
              </a:defRPr>
            </a:lvl1pPr>
          </a:lstStyle>
          <a:p>
            <a:r>
              <a:rPr lang="nb-NO"/>
              <a:t>Navn på presentasjon eller tema</a:t>
            </a:r>
            <a:endParaRPr lang="nb-NO" dirty="0"/>
          </a:p>
        </p:txBody>
      </p:sp>
    </p:spTree>
    <p:extLst>
      <p:ext uri="{BB962C8B-B14F-4D97-AF65-F5344CB8AC3E}">
        <p14:creationId xmlns:p14="http://schemas.microsoft.com/office/powerpoint/2010/main" val="16470884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vslutningsside lilla">
    <p:bg>
      <p:bgPr>
        <a:gradFill>
          <a:gsLst>
            <a:gs pos="0">
              <a:srgbClr val="9E3095">
                <a:lumMod val="100000"/>
              </a:srgbClr>
            </a:gs>
            <a:gs pos="50000">
              <a:srgbClr val="551F61"/>
            </a:gs>
            <a:gs pos="100000">
              <a:schemeClr val="bg2"/>
            </a:gs>
          </a:gsLst>
          <a:path path="circle">
            <a:fillToRect l="100000" b="100000"/>
          </a:path>
        </a:gradFill>
        <a:effectLst/>
      </p:bgPr>
    </p:bg>
    <p:spTree>
      <p:nvGrpSpPr>
        <p:cNvPr id="1" name=""/>
        <p:cNvGrpSpPr/>
        <p:nvPr/>
      </p:nvGrpSpPr>
      <p:grpSpPr>
        <a:xfrm>
          <a:off x="0" y="0"/>
          <a:ext cx="0" cy="0"/>
          <a:chOff x="0" y="0"/>
          <a:chExt cx="0" cy="0"/>
        </a:xfrm>
      </p:grpSpPr>
      <p:pic>
        <p:nvPicPr>
          <p:cNvPr id="14" name="Bild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Undertittel 2"/>
          <p:cNvSpPr>
            <a:spLocks noGrp="1"/>
          </p:cNvSpPr>
          <p:nvPr>
            <p:ph type="subTitle" idx="1"/>
          </p:nvPr>
        </p:nvSpPr>
        <p:spPr>
          <a:xfrm>
            <a:off x="3067049" y="4013650"/>
            <a:ext cx="6057901" cy="720000"/>
          </a:xfrm>
        </p:spPr>
        <p:txBody>
          <a:bodyPr lIns="0" tIns="0" rIns="0" bIns="0">
            <a:normAutofit/>
          </a:bodyPr>
          <a:lstStyle>
            <a:lvl1pPr marL="0" indent="0" algn="ctr">
              <a:buNone/>
              <a:defRPr sz="2600" b="0" i="0">
                <a:solidFill>
                  <a:schemeClr val="tx1"/>
                </a:solidFill>
                <a:latin typeface="Calibri Light" charset="0"/>
                <a:ea typeface="Calibri Light" charset="0"/>
                <a:cs typeface="Calibri Ligh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pic>
        <p:nvPicPr>
          <p:cNvPr id="6" name="Bilde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141183" y="1598153"/>
            <a:ext cx="4319681" cy="1804102"/>
          </a:xfrm>
          <a:prstGeom prst="rect">
            <a:avLst/>
          </a:prstGeom>
        </p:spPr>
      </p:pic>
    </p:spTree>
    <p:extLst>
      <p:ext uri="{BB962C8B-B14F-4D97-AF65-F5344CB8AC3E}">
        <p14:creationId xmlns:p14="http://schemas.microsoft.com/office/powerpoint/2010/main" val="401177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vslutningsside lys">
    <p:bg>
      <p:bgPr>
        <a:gradFill>
          <a:gsLst>
            <a:gs pos="0">
              <a:schemeClr val="tx1"/>
            </a:gs>
            <a:gs pos="100000">
              <a:schemeClr val="tx1">
                <a:lumMod val="65000"/>
              </a:schemeClr>
            </a:gs>
          </a:gsLst>
          <a:path path="circle">
            <a:fillToRect l="100000" b="100000"/>
          </a:path>
        </a:gradFill>
        <a:effectLst/>
      </p:bgPr>
    </p:bg>
    <p:spTree>
      <p:nvGrpSpPr>
        <p:cNvPr id="1" name=""/>
        <p:cNvGrpSpPr/>
        <p:nvPr/>
      </p:nvGrpSpPr>
      <p:grpSpPr>
        <a:xfrm>
          <a:off x="0" y="0"/>
          <a:ext cx="0" cy="0"/>
          <a:chOff x="0" y="0"/>
          <a:chExt cx="0" cy="0"/>
        </a:xfrm>
      </p:grpSpPr>
      <p:pic>
        <p:nvPicPr>
          <p:cNvPr id="12" name="Bild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Undertittel 2"/>
          <p:cNvSpPr>
            <a:spLocks noGrp="1"/>
          </p:cNvSpPr>
          <p:nvPr>
            <p:ph type="subTitle" idx="1"/>
          </p:nvPr>
        </p:nvSpPr>
        <p:spPr>
          <a:xfrm>
            <a:off x="3067049" y="4013650"/>
            <a:ext cx="6057901" cy="720000"/>
          </a:xfrm>
        </p:spPr>
        <p:txBody>
          <a:bodyPr lIns="0" tIns="0" rIns="0" bIns="0">
            <a:normAutofit/>
          </a:bodyPr>
          <a:lstStyle>
            <a:lvl1pPr marL="0" indent="0" algn="ctr">
              <a:buNone/>
              <a:defRPr sz="2600" b="0" i="0">
                <a:solidFill>
                  <a:schemeClr val="accent2"/>
                </a:solidFill>
                <a:latin typeface="Calibri Light" charset="0"/>
                <a:ea typeface="Calibri Light" charset="0"/>
                <a:cs typeface="Calibri Ligh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pic>
        <p:nvPicPr>
          <p:cNvPr id="5" name="Bilde 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141183" y="1598153"/>
            <a:ext cx="4319681" cy="1804102"/>
          </a:xfrm>
          <a:prstGeom prst="rect">
            <a:avLst/>
          </a:prstGeom>
        </p:spPr>
      </p:pic>
    </p:spTree>
    <p:extLst>
      <p:ext uri="{BB962C8B-B14F-4D97-AF65-F5344CB8AC3E}">
        <p14:creationId xmlns:p14="http://schemas.microsoft.com/office/powerpoint/2010/main" val="175509677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Forside">
    <p:bg>
      <p:bgPr>
        <a:gradFill>
          <a:gsLst>
            <a:gs pos="0">
              <a:srgbClr val="9E3095">
                <a:lumMod val="100000"/>
              </a:srgbClr>
            </a:gs>
            <a:gs pos="50000">
              <a:srgbClr val="551F61"/>
            </a:gs>
            <a:gs pos="100000">
              <a:schemeClr val="bg2"/>
            </a:gs>
          </a:gsLst>
          <a:path path="circle">
            <a:fillToRect l="100000" b="100000"/>
          </a:path>
        </a:gradFill>
        <a:effectLst/>
      </p:bgPr>
    </p:bg>
    <p:spTree>
      <p:nvGrpSpPr>
        <p:cNvPr id="1" name=""/>
        <p:cNvGrpSpPr/>
        <p:nvPr/>
      </p:nvGrpSpPr>
      <p:grpSpPr>
        <a:xfrm>
          <a:off x="0" y="0"/>
          <a:ext cx="0" cy="0"/>
          <a:chOff x="0" y="0"/>
          <a:chExt cx="0" cy="0"/>
        </a:xfrm>
      </p:grpSpPr>
      <p:sp>
        <p:nvSpPr>
          <p:cNvPr id="6" name="Plassholder for bilde 11"/>
          <p:cNvSpPr>
            <a:spLocks noGrp="1"/>
          </p:cNvSpPr>
          <p:nvPr>
            <p:ph type="pic" sz="quarter" idx="10"/>
          </p:nvPr>
        </p:nvSpPr>
        <p:spPr>
          <a:xfrm>
            <a:off x="-10157" y="0"/>
            <a:ext cx="12192000" cy="6858000"/>
          </a:xfrm>
          <a:solidFill>
            <a:schemeClr val="tx1">
              <a:lumMod val="50000"/>
            </a:schemeClr>
          </a:solidFill>
        </p:spPr>
        <p:txBody>
          <a:bodyPr/>
          <a:lstStyle/>
          <a:p>
            <a:r>
              <a:rPr lang="nb-NO"/>
              <a:t>Klikk på ikonet for å legge til et bilde</a:t>
            </a:r>
          </a:p>
        </p:txBody>
      </p:sp>
      <p:sp>
        <p:nvSpPr>
          <p:cNvPr id="2" name="Tittel 1"/>
          <p:cNvSpPr>
            <a:spLocks noGrp="1"/>
          </p:cNvSpPr>
          <p:nvPr>
            <p:ph type="ctrTitle"/>
          </p:nvPr>
        </p:nvSpPr>
        <p:spPr>
          <a:xfrm>
            <a:off x="1315843" y="2025451"/>
            <a:ext cx="9540000" cy="1080000"/>
          </a:xfrm>
          <a:ln>
            <a:noFill/>
          </a:ln>
        </p:spPr>
        <p:txBody>
          <a:bodyPr anchor="t">
            <a:normAutofit/>
          </a:bodyPr>
          <a:lstStyle>
            <a:lvl1pPr algn="l">
              <a:defRPr sz="3400" b="0" i="0">
                <a:ln>
                  <a:noFill/>
                </a:ln>
                <a:solidFill>
                  <a:schemeClr val="tx1"/>
                </a:solidFill>
                <a:latin typeface="+mj-lt"/>
                <a:ea typeface="Calibri Light" charset="0"/>
                <a:cs typeface="Calibri Light" charset="0"/>
              </a:defRPr>
            </a:lvl1pPr>
          </a:lstStyle>
          <a:p>
            <a:r>
              <a:rPr lang="nb-NO"/>
              <a:t>Klikk for å redigere tittelstil</a:t>
            </a:r>
            <a:endParaRPr lang="nb-NO" dirty="0"/>
          </a:p>
        </p:txBody>
      </p:sp>
      <p:sp>
        <p:nvSpPr>
          <p:cNvPr id="3" name="Undertittel 2"/>
          <p:cNvSpPr>
            <a:spLocks noGrp="1"/>
          </p:cNvSpPr>
          <p:nvPr>
            <p:ph type="subTitle" idx="1"/>
          </p:nvPr>
        </p:nvSpPr>
        <p:spPr>
          <a:xfrm>
            <a:off x="1315843" y="4261725"/>
            <a:ext cx="9540000" cy="720000"/>
          </a:xfrm>
        </p:spPr>
        <p:txBody>
          <a:bodyPr lIns="0" tIns="0" rIns="0" bIns="0">
            <a:normAutofit/>
          </a:bodyPr>
          <a:lstStyle>
            <a:lvl1pPr marL="0" indent="0" algn="l">
              <a:buNone/>
              <a:defRPr sz="2200" b="0" i="0">
                <a:solidFill>
                  <a:schemeClr val="tx1"/>
                </a:solidFill>
                <a:latin typeface="+mj-lt"/>
                <a:ea typeface="Calibri Light" charset="0"/>
                <a:cs typeface="Calibri Ligh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pic>
        <p:nvPicPr>
          <p:cNvPr id="7" name="Bild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624" y="190501"/>
            <a:ext cx="2835887" cy="1184400"/>
          </a:xfrm>
          <a:prstGeom prst="rect">
            <a:avLst/>
          </a:prstGeom>
        </p:spPr>
      </p:pic>
    </p:spTree>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1_Forside">
    <p:bg>
      <p:bgPr>
        <a:gradFill>
          <a:gsLst>
            <a:gs pos="0">
              <a:srgbClr val="9E3095">
                <a:lumMod val="100000"/>
              </a:srgbClr>
            </a:gs>
            <a:gs pos="50000">
              <a:srgbClr val="551F61"/>
            </a:gs>
            <a:gs pos="100000">
              <a:schemeClr val="bg2"/>
            </a:gs>
          </a:gsLst>
          <a:path path="circle">
            <a:fillToRect l="100000" b="100000"/>
          </a:path>
        </a:gradFill>
        <a:effectLst/>
      </p:bgPr>
    </p:bg>
    <p:spTree>
      <p:nvGrpSpPr>
        <p:cNvPr id="1" name=""/>
        <p:cNvGrpSpPr/>
        <p:nvPr/>
      </p:nvGrpSpPr>
      <p:grpSpPr>
        <a:xfrm>
          <a:off x="0" y="0"/>
          <a:ext cx="0" cy="0"/>
          <a:chOff x="0" y="0"/>
          <a:chExt cx="0" cy="0"/>
        </a:xfrm>
      </p:grpSpPr>
      <p:sp>
        <p:nvSpPr>
          <p:cNvPr id="6" name="Rektangel 5"/>
          <p:cNvSpPr/>
          <p:nvPr userDrawn="1"/>
        </p:nvSpPr>
        <p:spPr>
          <a:xfrm>
            <a:off x="0" y="0"/>
            <a:ext cx="12192000" cy="6858000"/>
          </a:xfrm>
          <a:prstGeom prst="rect">
            <a:avLst/>
          </a:prstGeom>
          <a:gradFill flip="none" rotWithShape="1">
            <a:gsLst>
              <a:gs pos="0">
                <a:srgbClr val="668CA5"/>
              </a:gs>
              <a:gs pos="100000">
                <a:srgbClr val="F0F0F0">
                  <a:lumMod val="55000"/>
                  <a:lumOff val="45000"/>
                </a:srgbClr>
              </a:gs>
              <a:gs pos="50000">
                <a:srgbClr val="E6EAF0"/>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p:cNvSpPr>
            <a:spLocks noGrp="1"/>
          </p:cNvSpPr>
          <p:nvPr>
            <p:ph type="ctrTitle"/>
          </p:nvPr>
        </p:nvSpPr>
        <p:spPr>
          <a:xfrm>
            <a:off x="1315843" y="2025451"/>
            <a:ext cx="9540000" cy="1080000"/>
          </a:xfrm>
          <a:ln>
            <a:noFill/>
          </a:ln>
        </p:spPr>
        <p:txBody>
          <a:bodyPr anchor="t">
            <a:normAutofit/>
          </a:bodyPr>
          <a:lstStyle>
            <a:lvl1pPr algn="l">
              <a:defRPr sz="3400" b="0" i="0">
                <a:ln>
                  <a:noFill/>
                </a:ln>
                <a:solidFill>
                  <a:schemeClr val="bg2"/>
                </a:solidFill>
                <a:latin typeface="+mj-lt"/>
                <a:ea typeface="Calibri Light" charset="0"/>
                <a:cs typeface="Calibri Light" charset="0"/>
              </a:defRPr>
            </a:lvl1pPr>
          </a:lstStyle>
          <a:p>
            <a:r>
              <a:rPr lang="nb-NO"/>
              <a:t>Klikk for å redigere tittelstil</a:t>
            </a:r>
            <a:endParaRPr lang="nb-NO" dirty="0"/>
          </a:p>
        </p:txBody>
      </p:sp>
      <p:sp>
        <p:nvSpPr>
          <p:cNvPr id="3" name="Undertittel 2"/>
          <p:cNvSpPr>
            <a:spLocks noGrp="1"/>
          </p:cNvSpPr>
          <p:nvPr>
            <p:ph type="subTitle" idx="1"/>
          </p:nvPr>
        </p:nvSpPr>
        <p:spPr>
          <a:xfrm>
            <a:off x="1315843" y="4261725"/>
            <a:ext cx="9540000" cy="720000"/>
          </a:xfrm>
        </p:spPr>
        <p:txBody>
          <a:bodyPr lIns="0" tIns="0" rIns="0" bIns="0">
            <a:normAutofit/>
          </a:bodyPr>
          <a:lstStyle>
            <a:lvl1pPr marL="0" indent="0" algn="l">
              <a:buNone/>
              <a:defRPr sz="2200" b="0" i="0">
                <a:solidFill>
                  <a:schemeClr val="bg2"/>
                </a:solidFill>
                <a:latin typeface="+mj-lt"/>
                <a:ea typeface="Calibri Light" charset="0"/>
                <a:cs typeface="Calibri Ligh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pic>
        <p:nvPicPr>
          <p:cNvPr id="11" name="Bild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28800" y="0"/>
            <a:ext cx="12192000" cy="6858000"/>
          </a:xfrm>
          <a:prstGeom prst="rect">
            <a:avLst/>
          </a:prstGeom>
        </p:spPr>
      </p:pic>
      <p:pic>
        <p:nvPicPr>
          <p:cNvPr id="8" name="Bilde 7"/>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8624" y="190501"/>
            <a:ext cx="2835887" cy="1184400"/>
          </a:xfrm>
          <a:prstGeom prst="rect">
            <a:avLst/>
          </a:prstGeom>
        </p:spPr>
      </p:pic>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Forside">
    <p:bg>
      <p:bgPr>
        <a:gradFill>
          <a:gsLst>
            <a:gs pos="0">
              <a:srgbClr val="9E3095">
                <a:lumMod val="100000"/>
              </a:srgbClr>
            </a:gs>
            <a:gs pos="50000">
              <a:srgbClr val="551F61"/>
            </a:gs>
            <a:gs pos="100000">
              <a:schemeClr val="bg2"/>
            </a:gs>
          </a:gsLst>
          <a:path path="circle">
            <a:fillToRect l="100000" b="100000"/>
          </a:path>
        </a:gradFill>
        <a:effectLst/>
      </p:bgPr>
    </p:bg>
    <p:spTree>
      <p:nvGrpSpPr>
        <p:cNvPr id="1" name=""/>
        <p:cNvGrpSpPr/>
        <p:nvPr/>
      </p:nvGrpSpPr>
      <p:grpSpPr>
        <a:xfrm>
          <a:off x="0" y="0"/>
          <a:ext cx="0" cy="0"/>
          <a:chOff x="0" y="0"/>
          <a:chExt cx="0" cy="0"/>
        </a:xfrm>
      </p:grpSpPr>
      <p:sp>
        <p:nvSpPr>
          <p:cNvPr id="12" name="Plassholder for bilde 11"/>
          <p:cNvSpPr>
            <a:spLocks noGrp="1"/>
          </p:cNvSpPr>
          <p:nvPr>
            <p:ph type="pic" sz="quarter" idx="10"/>
          </p:nvPr>
        </p:nvSpPr>
        <p:spPr>
          <a:xfrm>
            <a:off x="0" y="0"/>
            <a:ext cx="12192000" cy="6858000"/>
          </a:xfrm>
          <a:solidFill>
            <a:srgbClr val="F0F0F0"/>
          </a:solidFill>
        </p:spPr>
        <p:txBody>
          <a:bodyPr/>
          <a:lstStyle/>
          <a:p>
            <a:r>
              <a:rPr lang="nb-NO"/>
              <a:t>Klikk på ikonet for å legge til et bilde</a:t>
            </a:r>
          </a:p>
        </p:txBody>
      </p:sp>
      <p:sp>
        <p:nvSpPr>
          <p:cNvPr id="2" name="Tittel 1"/>
          <p:cNvSpPr>
            <a:spLocks noGrp="1"/>
          </p:cNvSpPr>
          <p:nvPr>
            <p:ph type="ctrTitle"/>
          </p:nvPr>
        </p:nvSpPr>
        <p:spPr>
          <a:xfrm>
            <a:off x="1315843" y="2025451"/>
            <a:ext cx="9540000" cy="1080000"/>
          </a:xfrm>
          <a:ln>
            <a:noFill/>
          </a:ln>
        </p:spPr>
        <p:txBody>
          <a:bodyPr anchor="t">
            <a:normAutofit/>
          </a:bodyPr>
          <a:lstStyle>
            <a:lvl1pPr algn="l">
              <a:defRPr sz="3400" b="0" i="0">
                <a:ln>
                  <a:noFill/>
                </a:ln>
                <a:solidFill>
                  <a:schemeClr val="bg2"/>
                </a:solidFill>
                <a:latin typeface="+mj-lt"/>
                <a:ea typeface="Calibri Light" charset="0"/>
                <a:cs typeface="Calibri Light" charset="0"/>
              </a:defRPr>
            </a:lvl1pPr>
          </a:lstStyle>
          <a:p>
            <a:r>
              <a:rPr lang="nb-NO"/>
              <a:t>Klikk for å redigere tittelstil</a:t>
            </a:r>
            <a:endParaRPr lang="nb-NO" dirty="0"/>
          </a:p>
        </p:txBody>
      </p:sp>
      <p:sp>
        <p:nvSpPr>
          <p:cNvPr id="3" name="Undertittel 2"/>
          <p:cNvSpPr>
            <a:spLocks noGrp="1"/>
          </p:cNvSpPr>
          <p:nvPr>
            <p:ph type="subTitle" idx="1"/>
          </p:nvPr>
        </p:nvSpPr>
        <p:spPr>
          <a:xfrm>
            <a:off x="1315843" y="4261725"/>
            <a:ext cx="9540000" cy="720000"/>
          </a:xfrm>
        </p:spPr>
        <p:txBody>
          <a:bodyPr lIns="0" tIns="0" rIns="0" bIns="0">
            <a:normAutofit/>
          </a:bodyPr>
          <a:lstStyle>
            <a:lvl1pPr marL="0" indent="0" algn="l">
              <a:buNone/>
              <a:defRPr sz="2200" b="0" i="0">
                <a:solidFill>
                  <a:schemeClr val="bg2"/>
                </a:solidFill>
                <a:latin typeface="+mj-lt"/>
                <a:ea typeface="Calibri Light" charset="0"/>
                <a:cs typeface="Calibri Ligh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pic>
        <p:nvPicPr>
          <p:cNvPr id="7" name="Bild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624" y="190501"/>
            <a:ext cx="2835887" cy="1184400"/>
          </a:xfrm>
          <a:prstGeom prst="rect">
            <a:avLst/>
          </a:prstGeom>
        </p:spPr>
      </p:pic>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24" name="Plassholder for innhold 2"/>
          <p:cNvSpPr>
            <a:spLocks noGrp="1"/>
          </p:cNvSpPr>
          <p:nvPr>
            <p:ph sz="half" idx="1"/>
          </p:nvPr>
        </p:nvSpPr>
        <p:spPr>
          <a:xfrm>
            <a:off x="552116" y="1429481"/>
            <a:ext cx="11160000" cy="4500000"/>
          </a:xfrm>
        </p:spPr>
        <p:txBody>
          <a:bodyPr>
            <a:normAutofit/>
          </a:bodyPr>
          <a:lstStyle>
            <a:lvl1pPr>
              <a:defRPr sz="2600">
                <a:solidFill>
                  <a:schemeClr val="bg2">
                    <a:lumMod val="25000"/>
                  </a:schemeClr>
                </a:solidFill>
              </a:defRPr>
            </a:lvl1pPr>
            <a:lvl2pPr>
              <a:defRPr sz="2400">
                <a:solidFill>
                  <a:schemeClr val="bg2">
                    <a:lumMod val="25000"/>
                  </a:schemeClr>
                </a:solidFill>
              </a:defRPr>
            </a:lvl2pPr>
            <a:lvl3pPr>
              <a:defRPr sz="2400">
                <a:solidFill>
                  <a:schemeClr val="bg2">
                    <a:lumMod val="25000"/>
                  </a:schemeClr>
                </a:solidFill>
              </a:defRPr>
            </a:lvl3pPr>
            <a:lvl4pPr>
              <a:defRPr sz="2400">
                <a:solidFill>
                  <a:schemeClr val="bg2">
                    <a:lumMod val="25000"/>
                  </a:schemeClr>
                </a:solidFill>
              </a:defRPr>
            </a:lvl4pPr>
            <a:lvl5pPr>
              <a:defRPr sz="2400">
                <a:solidFill>
                  <a:schemeClr val="bg2">
                    <a:lumMod val="25000"/>
                  </a:schemeClr>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2" name="Tittel 1"/>
          <p:cNvSpPr>
            <a:spLocks noGrp="1"/>
          </p:cNvSpPr>
          <p:nvPr>
            <p:ph type="title"/>
          </p:nvPr>
        </p:nvSpPr>
        <p:spPr/>
        <p:txBody>
          <a:bodyPr/>
          <a:lstStyle/>
          <a:p>
            <a:r>
              <a:rPr lang="nb-NO"/>
              <a:t>Klikk for å redigere tittelstil</a:t>
            </a:r>
            <a:endParaRPr lang="nb-NO" dirty="0"/>
          </a:p>
        </p:txBody>
      </p:sp>
      <p:sp>
        <p:nvSpPr>
          <p:cNvPr id="5" name="Plassholder for lysbildenummer 4"/>
          <p:cNvSpPr>
            <a:spLocks noGrp="1"/>
          </p:cNvSpPr>
          <p:nvPr>
            <p:ph type="sldNum" sz="quarter" idx="12"/>
          </p:nvPr>
        </p:nvSpPr>
        <p:spPr/>
        <p:txBody>
          <a:bodyPr/>
          <a:lstStyle/>
          <a:p>
            <a:fld id="{DFED0836-D635-394C-B680-A84B30E9EE77}" type="slidenum">
              <a:rPr lang="nb-NO" smtClean="0"/>
              <a:pPr/>
              <a:t>‹#›</a:t>
            </a:fld>
            <a:endParaRPr lang="nb-NO" dirty="0"/>
          </a:p>
        </p:txBody>
      </p:sp>
      <p:sp>
        <p:nvSpPr>
          <p:cNvPr id="7" name="Plassholder for bunntekst 7"/>
          <p:cNvSpPr>
            <a:spLocks noGrp="1"/>
          </p:cNvSpPr>
          <p:nvPr>
            <p:ph type="ftr" sz="quarter" idx="3"/>
          </p:nvPr>
        </p:nvSpPr>
        <p:spPr>
          <a:xfrm>
            <a:off x="958457" y="6356350"/>
            <a:ext cx="10003054" cy="365125"/>
          </a:xfrm>
          <a:prstGeom prst="rect">
            <a:avLst/>
          </a:prstGeom>
        </p:spPr>
        <p:txBody>
          <a:bodyPr vert="horz" lIns="0" tIns="0" rIns="0" bIns="0" rtlCol="0" anchor="ctr"/>
          <a:lstStyle>
            <a:lvl1pPr algn="l">
              <a:defRPr sz="1200">
                <a:solidFill>
                  <a:schemeClr val="tx1">
                    <a:tint val="75000"/>
                  </a:schemeClr>
                </a:solidFill>
              </a:defRPr>
            </a:lvl1pPr>
          </a:lstStyle>
          <a:p>
            <a:r>
              <a:rPr lang="nb-NO"/>
              <a:t>Navn på presentasjon eller tema</a:t>
            </a:r>
            <a:endParaRPr lang="nb-NO" dirty="0"/>
          </a:p>
        </p:txBody>
      </p:sp>
    </p:spTree>
    <p:extLst>
      <p:ext uri="{BB962C8B-B14F-4D97-AF65-F5344CB8AC3E}">
        <p14:creationId xmlns:p14="http://schemas.microsoft.com/office/powerpoint/2010/main" val="2108604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tel og innhold (grå bakgrunn)">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5" name="Plassholder for lysbildenummer 4"/>
          <p:cNvSpPr>
            <a:spLocks noGrp="1"/>
          </p:cNvSpPr>
          <p:nvPr>
            <p:ph type="sldNum" sz="quarter" idx="12"/>
          </p:nvPr>
        </p:nvSpPr>
        <p:spPr/>
        <p:txBody>
          <a:bodyPr/>
          <a:lstStyle/>
          <a:p>
            <a:fld id="{DFED0836-D635-394C-B680-A84B30E9EE77}" type="slidenum">
              <a:rPr lang="nb-NO" smtClean="0"/>
              <a:pPr/>
              <a:t>‹#›</a:t>
            </a:fld>
            <a:endParaRPr lang="nb-NO" dirty="0"/>
          </a:p>
        </p:txBody>
      </p:sp>
      <p:sp>
        <p:nvSpPr>
          <p:cNvPr id="6" name="Plassholder for innhold 2"/>
          <p:cNvSpPr>
            <a:spLocks noGrp="1"/>
          </p:cNvSpPr>
          <p:nvPr>
            <p:ph sz="half" idx="1"/>
          </p:nvPr>
        </p:nvSpPr>
        <p:spPr>
          <a:xfrm>
            <a:off x="550190" y="1429481"/>
            <a:ext cx="11161926" cy="4500000"/>
          </a:xfrm>
          <a:solidFill>
            <a:srgbClr val="668CA5">
              <a:alpha val="7059"/>
            </a:srgbClr>
          </a:solidFill>
        </p:spPr>
        <p:txBody>
          <a:bodyPr lIns="270000" tIns="270000" rIns="270000" bIns="27000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8" name="Plassholder for bunntekst 7"/>
          <p:cNvSpPr>
            <a:spLocks noGrp="1"/>
          </p:cNvSpPr>
          <p:nvPr>
            <p:ph type="ftr" sz="quarter" idx="3"/>
          </p:nvPr>
        </p:nvSpPr>
        <p:spPr>
          <a:xfrm>
            <a:off x="958457" y="6356350"/>
            <a:ext cx="10115943" cy="365125"/>
          </a:xfrm>
          <a:prstGeom prst="rect">
            <a:avLst/>
          </a:prstGeom>
        </p:spPr>
        <p:txBody>
          <a:bodyPr vert="horz" lIns="0" tIns="0" rIns="0" bIns="0" rtlCol="0" anchor="ctr"/>
          <a:lstStyle>
            <a:lvl1pPr algn="l">
              <a:defRPr sz="1200">
                <a:solidFill>
                  <a:schemeClr val="tx1">
                    <a:tint val="75000"/>
                  </a:schemeClr>
                </a:solidFill>
              </a:defRPr>
            </a:lvl1pPr>
          </a:lstStyle>
          <a:p>
            <a:r>
              <a:rPr lang="nb-NO"/>
              <a:t>Navn på presentasjon eller tema</a:t>
            </a:r>
            <a:endParaRPr lang="nb-NO" dirty="0"/>
          </a:p>
        </p:txBody>
      </p:sp>
    </p:spTree>
    <p:extLst>
      <p:ext uri="{BB962C8B-B14F-4D97-AF65-F5344CB8AC3E}">
        <p14:creationId xmlns:p14="http://schemas.microsoft.com/office/powerpoint/2010/main" val="1512717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b-NO" dirty="0"/>
          </a:p>
        </p:txBody>
      </p:sp>
      <p:sp>
        <p:nvSpPr>
          <p:cNvPr id="3" name="Plassholder for innhold 2"/>
          <p:cNvSpPr>
            <a:spLocks noGrp="1"/>
          </p:cNvSpPr>
          <p:nvPr>
            <p:ph sz="half" idx="1"/>
          </p:nvPr>
        </p:nvSpPr>
        <p:spPr>
          <a:xfrm>
            <a:off x="552116" y="1429479"/>
            <a:ext cx="5472000" cy="450000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6251002" y="1429479"/>
            <a:ext cx="5472000" cy="450000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7" name="Plassholder for lysbildenummer 6"/>
          <p:cNvSpPr>
            <a:spLocks noGrp="1"/>
          </p:cNvSpPr>
          <p:nvPr>
            <p:ph type="sldNum" sz="quarter" idx="12"/>
          </p:nvPr>
        </p:nvSpPr>
        <p:spPr/>
        <p:txBody>
          <a:bodyPr/>
          <a:lstStyle/>
          <a:p>
            <a:fld id="{DFED0836-D635-394C-B680-A84B30E9EE77}" type="slidenum">
              <a:rPr lang="nb-NO" smtClean="0"/>
              <a:t>‹#›</a:t>
            </a:fld>
            <a:endParaRPr lang="nb-NO" dirty="0"/>
          </a:p>
        </p:txBody>
      </p:sp>
      <p:sp>
        <p:nvSpPr>
          <p:cNvPr id="8" name="Plassholder for bunntekst 7"/>
          <p:cNvSpPr>
            <a:spLocks noGrp="1"/>
          </p:cNvSpPr>
          <p:nvPr>
            <p:ph type="ftr" sz="quarter" idx="3"/>
          </p:nvPr>
        </p:nvSpPr>
        <p:spPr>
          <a:xfrm>
            <a:off x="958457" y="6356350"/>
            <a:ext cx="10070787" cy="365125"/>
          </a:xfrm>
          <a:prstGeom prst="rect">
            <a:avLst/>
          </a:prstGeom>
        </p:spPr>
        <p:txBody>
          <a:bodyPr vert="horz" lIns="0" tIns="0" rIns="0" bIns="0" rtlCol="0" anchor="ctr"/>
          <a:lstStyle>
            <a:lvl1pPr algn="l">
              <a:defRPr sz="1200">
                <a:solidFill>
                  <a:schemeClr val="tx1">
                    <a:tint val="75000"/>
                  </a:schemeClr>
                </a:solidFill>
              </a:defRPr>
            </a:lvl1pPr>
          </a:lstStyle>
          <a:p>
            <a:r>
              <a:rPr lang="nb-NO"/>
              <a:t>Navn på presentasjon eller tema</a:t>
            </a:r>
            <a:endParaRPr lang="nb-NO" dirty="0"/>
          </a:p>
        </p:txBody>
      </p:sp>
    </p:spTree>
    <p:extLst>
      <p:ext uri="{BB962C8B-B14F-4D97-AF65-F5344CB8AC3E}">
        <p14:creationId xmlns:p14="http://schemas.microsoft.com/office/powerpoint/2010/main" val="1718987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 innholdsdeler (grå bakgrunn)">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b-NO" dirty="0"/>
          </a:p>
        </p:txBody>
      </p:sp>
      <p:sp>
        <p:nvSpPr>
          <p:cNvPr id="3" name="Plassholder for innhold 2"/>
          <p:cNvSpPr>
            <a:spLocks noGrp="1"/>
          </p:cNvSpPr>
          <p:nvPr>
            <p:ph sz="half" idx="1"/>
          </p:nvPr>
        </p:nvSpPr>
        <p:spPr>
          <a:xfrm>
            <a:off x="550190" y="1429481"/>
            <a:ext cx="5472000" cy="4500000"/>
          </a:xfrm>
          <a:solidFill>
            <a:srgbClr val="668CA5">
              <a:alpha val="7059"/>
            </a:srgbClr>
          </a:solidFill>
        </p:spPr>
        <p:txBody>
          <a:bodyPr lIns="270000" tIns="270000" rIns="270000" bIns="27000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7" name="Plassholder for lysbildenummer 6"/>
          <p:cNvSpPr>
            <a:spLocks noGrp="1"/>
          </p:cNvSpPr>
          <p:nvPr>
            <p:ph type="sldNum" sz="quarter" idx="12"/>
          </p:nvPr>
        </p:nvSpPr>
        <p:spPr/>
        <p:txBody>
          <a:bodyPr/>
          <a:lstStyle/>
          <a:p>
            <a:fld id="{DFED0836-D635-394C-B680-A84B30E9EE77}" type="slidenum">
              <a:rPr lang="nb-NO" smtClean="0"/>
              <a:t>‹#›</a:t>
            </a:fld>
            <a:endParaRPr lang="nb-NO"/>
          </a:p>
        </p:txBody>
      </p:sp>
      <p:sp>
        <p:nvSpPr>
          <p:cNvPr id="12" name="Rectangle 11"/>
          <p:cNvSpPr/>
          <p:nvPr userDrawn="1"/>
        </p:nvSpPr>
        <p:spPr>
          <a:xfrm>
            <a:off x="6242042" y="1440365"/>
            <a:ext cx="5472000" cy="4500000"/>
          </a:xfrm>
          <a:prstGeom prst="rect">
            <a:avLst/>
          </a:prstGeom>
          <a:solidFill>
            <a:srgbClr val="668CA5">
              <a:alpha val="7059"/>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Content Placeholder 17"/>
          <p:cNvSpPr>
            <a:spLocks noGrp="1"/>
          </p:cNvSpPr>
          <p:nvPr>
            <p:ph sz="quarter" idx="13" hasCustomPrompt="1"/>
          </p:nvPr>
        </p:nvSpPr>
        <p:spPr>
          <a:xfrm>
            <a:off x="6253971" y="1429481"/>
            <a:ext cx="5472000" cy="4500000"/>
          </a:xfrm>
          <a:noFill/>
        </p:spPr>
        <p:txBody>
          <a:bodyPr lIns="270000" tIns="270000" rIns="270000" bIns="270000"/>
          <a:lstStyle>
            <a:lvl1pPr marL="0" indent="0">
              <a:buNone/>
              <a:defRPr baseline="0"/>
            </a:lvl1pPr>
          </a:lstStyle>
          <a:p>
            <a:pPr lvl="0"/>
            <a:r>
              <a:rPr lang="nb-NO" dirty="0"/>
              <a:t>Graph / </a:t>
            </a:r>
            <a:r>
              <a:rPr lang="nb-NO" dirty="0" err="1"/>
              <a:t>Smartart</a:t>
            </a:r>
            <a:endParaRPr lang="nb-NO" dirty="0"/>
          </a:p>
        </p:txBody>
      </p:sp>
      <p:sp>
        <p:nvSpPr>
          <p:cNvPr id="8" name="Plassholder for bunntekst 7"/>
          <p:cNvSpPr>
            <a:spLocks noGrp="1"/>
          </p:cNvSpPr>
          <p:nvPr>
            <p:ph type="ftr" sz="quarter" idx="3"/>
          </p:nvPr>
        </p:nvSpPr>
        <p:spPr>
          <a:xfrm>
            <a:off x="958457" y="6356350"/>
            <a:ext cx="10014343" cy="365125"/>
          </a:xfrm>
          <a:prstGeom prst="rect">
            <a:avLst/>
          </a:prstGeom>
        </p:spPr>
        <p:txBody>
          <a:bodyPr vert="horz" lIns="0" tIns="0" rIns="0" bIns="0" rtlCol="0" anchor="ctr"/>
          <a:lstStyle>
            <a:lvl1pPr algn="l">
              <a:defRPr sz="1200">
                <a:solidFill>
                  <a:schemeClr val="tx1">
                    <a:tint val="75000"/>
                  </a:schemeClr>
                </a:solidFill>
              </a:defRPr>
            </a:lvl1pPr>
          </a:lstStyle>
          <a:p>
            <a:r>
              <a:rPr lang="nb-NO"/>
              <a:t>Navn på presentasjon eller tema</a:t>
            </a:r>
            <a:endParaRPr lang="nb-NO" dirty="0"/>
          </a:p>
        </p:txBody>
      </p:sp>
    </p:spTree>
    <p:extLst>
      <p:ext uri="{BB962C8B-B14F-4D97-AF65-F5344CB8AC3E}">
        <p14:creationId xmlns:p14="http://schemas.microsoft.com/office/powerpoint/2010/main" val="824468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killeside">
    <p:bg>
      <p:bgPr>
        <a:gradFill>
          <a:gsLst>
            <a:gs pos="0">
              <a:srgbClr val="9E3095">
                <a:lumMod val="100000"/>
              </a:srgbClr>
            </a:gs>
            <a:gs pos="50000">
              <a:srgbClr val="551F61"/>
            </a:gs>
            <a:gs pos="100000">
              <a:schemeClr val="bg2"/>
            </a:gs>
          </a:gsLst>
          <a:path path="circle">
            <a:fillToRect l="100000" b="100000"/>
          </a:path>
        </a:gradFill>
        <a:effectLst/>
      </p:bgPr>
    </p:bg>
    <p:spTree>
      <p:nvGrpSpPr>
        <p:cNvPr id="1" name=""/>
        <p:cNvGrpSpPr/>
        <p:nvPr/>
      </p:nvGrpSpPr>
      <p:grpSpPr>
        <a:xfrm>
          <a:off x="0" y="0"/>
          <a:ext cx="0" cy="0"/>
          <a:chOff x="0" y="0"/>
          <a:chExt cx="0" cy="0"/>
        </a:xfrm>
      </p:grpSpPr>
      <p:pic>
        <p:nvPicPr>
          <p:cNvPr id="14" name="Bild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tel 1"/>
          <p:cNvSpPr>
            <a:spLocks noGrp="1"/>
          </p:cNvSpPr>
          <p:nvPr>
            <p:ph type="ctrTitle"/>
          </p:nvPr>
        </p:nvSpPr>
        <p:spPr>
          <a:xfrm>
            <a:off x="1315843" y="2889000"/>
            <a:ext cx="9540000" cy="1080000"/>
          </a:xfrm>
          <a:ln>
            <a:noFill/>
          </a:ln>
        </p:spPr>
        <p:txBody>
          <a:bodyPr anchor="ctr">
            <a:normAutofit/>
          </a:bodyPr>
          <a:lstStyle>
            <a:lvl1pPr algn="ctr">
              <a:defRPr sz="3400" b="0" i="0">
                <a:ln>
                  <a:noFill/>
                </a:ln>
                <a:solidFill>
                  <a:schemeClr val="tx1"/>
                </a:solidFill>
                <a:latin typeface="+mj-lt"/>
                <a:ea typeface="Calibri Light" charset="0"/>
                <a:cs typeface="Calibri Light" charset="0"/>
              </a:defRPr>
            </a:lvl1pPr>
          </a:lstStyle>
          <a:p>
            <a:r>
              <a:rPr lang="nb-NO"/>
              <a:t>Klikk for å redigere tittelstil</a:t>
            </a:r>
            <a:endParaRPr lang="nb-NO" dirty="0"/>
          </a:p>
        </p:txBody>
      </p:sp>
    </p:spTree>
    <p:extLst>
      <p:ext uri="{BB962C8B-B14F-4D97-AF65-F5344CB8AC3E}">
        <p14:creationId xmlns:p14="http://schemas.microsoft.com/office/powerpoint/2010/main" val="959528779"/>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552116" y="367609"/>
            <a:ext cx="11160000" cy="720000"/>
          </a:xfrm>
          <a:prstGeom prst="rect">
            <a:avLst/>
          </a:prstGeom>
        </p:spPr>
        <p:txBody>
          <a:bodyPr vert="horz" wrap="square" lIns="0" tIns="0" rIns="0" bIns="0" rtlCol="0" anchor="b">
            <a:normAutofit/>
          </a:bodyPr>
          <a:lstStyle/>
          <a:p>
            <a:r>
              <a:rPr lang="nb-NO" dirty="0"/>
              <a:t>Klikk for å redigere tittelstil</a:t>
            </a:r>
          </a:p>
        </p:txBody>
      </p:sp>
      <p:sp>
        <p:nvSpPr>
          <p:cNvPr id="3" name="Plassholder for tekst 2"/>
          <p:cNvSpPr>
            <a:spLocks noGrp="1"/>
          </p:cNvSpPr>
          <p:nvPr>
            <p:ph type="body" idx="1"/>
          </p:nvPr>
        </p:nvSpPr>
        <p:spPr>
          <a:xfrm>
            <a:off x="552116" y="1551709"/>
            <a:ext cx="11160000" cy="4375746"/>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6" name="Plassholder for lysbildenummer 5"/>
          <p:cNvSpPr>
            <a:spLocks noGrp="1"/>
          </p:cNvSpPr>
          <p:nvPr>
            <p:ph type="sldNum" sz="quarter" idx="4"/>
          </p:nvPr>
        </p:nvSpPr>
        <p:spPr>
          <a:xfrm>
            <a:off x="552116" y="6356350"/>
            <a:ext cx="406341" cy="360000"/>
          </a:xfrm>
          <a:prstGeom prst="rect">
            <a:avLst/>
          </a:prstGeom>
        </p:spPr>
        <p:txBody>
          <a:bodyPr vert="horz" lIns="0" tIns="0" rIns="0" bIns="0" rtlCol="0" anchor="ctr"/>
          <a:lstStyle>
            <a:lvl1pPr algn="l">
              <a:defRPr sz="1400">
                <a:solidFill>
                  <a:schemeClr val="bg1">
                    <a:lumMod val="50000"/>
                  </a:schemeClr>
                </a:solidFill>
              </a:defRPr>
            </a:lvl1pPr>
          </a:lstStyle>
          <a:p>
            <a:fld id="{DFED0836-D635-394C-B680-A84B30E9EE77}" type="slidenum">
              <a:rPr lang="nb-NO" smtClean="0"/>
              <a:pPr/>
              <a:t>‹#›</a:t>
            </a:fld>
            <a:endParaRPr lang="nb-NO" dirty="0"/>
          </a:p>
        </p:txBody>
      </p:sp>
      <p:cxnSp>
        <p:nvCxnSpPr>
          <p:cNvPr id="9" name="Rett linje 8"/>
          <p:cNvCxnSpPr/>
          <p:nvPr userDrawn="1"/>
        </p:nvCxnSpPr>
        <p:spPr>
          <a:xfrm flipV="1">
            <a:off x="552116" y="1255088"/>
            <a:ext cx="11160000" cy="4974"/>
          </a:xfrm>
          <a:prstGeom prst="line">
            <a:avLst/>
          </a:prstGeom>
          <a:ln>
            <a:solidFill>
              <a:srgbClr val="8A1781"/>
            </a:solidFill>
          </a:ln>
        </p:spPr>
        <p:style>
          <a:lnRef idx="1">
            <a:schemeClr val="accent1"/>
          </a:lnRef>
          <a:fillRef idx="0">
            <a:schemeClr val="accent1"/>
          </a:fillRef>
          <a:effectRef idx="0">
            <a:schemeClr val="accent1"/>
          </a:effectRef>
          <a:fontRef idx="minor">
            <a:schemeClr val="tx1"/>
          </a:fontRef>
        </p:style>
      </p:cxnSp>
      <p:cxnSp>
        <p:nvCxnSpPr>
          <p:cNvPr id="10" name="Rett linje 9"/>
          <p:cNvCxnSpPr/>
          <p:nvPr userDrawn="1"/>
        </p:nvCxnSpPr>
        <p:spPr>
          <a:xfrm flipV="1">
            <a:off x="552116" y="6267301"/>
            <a:ext cx="11160000" cy="4111"/>
          </a:xfrm>
          <a:prstGeom prst="line">
            <a:avLst/>
          </a:prstGeom>
          <a:ln>
            <a:solidFill>
              <a:srgbClr val="8A1781"/>
            </a:solidFill>
          </a:ln>
        </p:spPr>
        <p:style>
          <a:lnRef idx="1">
            <a:schemeClr val="accent1"/>
          </a:lnRef>
          <a:fillRef idx="0">
            <a:schemeClr val="accent1"/>
          </a:fillRef>
          <a:effectRef idx="0">
            <a:schemeClr val="accent1"/>
          </a:effectRef>
          <a:fontRef idx="minor">
            <a:schemeClr val="tx1"/>
          </a:fontRef>
        </p:style>
      </p:cxnSp>
      <p:sp>
        <p:nvSpPr>
          <p:cNvPr id="8" name="Plassholder for bunntekst 7"/>
          <p:cNvSpPr>
            <a:spLocks noGrp="1"/>
          </p:cNvSpPr>
          <p:nvPr>
            <p:ph type="ftr" sz="quarter" idx="3"/>
          </p:nvPr>
        </p:nvSpPr>
        <p:spPr>
          <a:xfrm>
            <a:off x="958457" y="6356350"/>
            <a:ext cx="10161099" cy="365125"/>
          </a:xfrm>
          <a:prstGeom prst="rect">
            <a:avLst/>
          </a:prstGeom>
        </p:spPr>
        <p:txBody>
          <a:bodyPr vert="horz" lIns="0" tIns="0" rIns="0" bIns="0" rtlCol="0" anchor="ctr"/>
          <a:lstStyle>
            <a:lvl1pPr algn="l">
              <a:defRPr sz="1400">
                <a:solidFill>
                  <a:schemeClr val="bg1">
                    <a:lumMod val="50000"/>
                  </a:schemeClr>
                </a:solidFill>
              </a:defRPr>
            </a:lvl1pPr>
          </a:lstStyle>
          <a:p>
            <a:r>
              <a:rPr lang="nb-NO" dirty="0"/>
              <a:t>Navn på presentasjon eller tema</a:t>
            </a:r>
          </a:p>
        </p:txBody>
      </p:sp>
      <p:sp>
        <p:nvSpPr>
          <p:cNvPr id="11" name="Plassholder for bunntekst 7"/>
          <p:cNvSpPr txBox="1">
            <a:spLocks/>
          </p:cNvSpPr>
          <p:nvPr userDrawn="1"/>
        </p:nvSpPr>
        <p:spPr>
          <a:xfrm>
            <a:off x="5867400" y="6356505"/>
            <a:ext cx="4114800" cy="365125"/>
          </a:xfrm>
          <a:prstGeom prst="rect">
            <a:avLst/>
          </a:prstGeom>
        </p:spPr>
        <p:txBody>
          <a:bodyPr vert="horz" lIns="91440" tIns="45720" rIns="91440" bIns="45720" rtlCol="0" anchor="ctr"/>
          <a:lstStyle>
            <a:defPPr>
              <a:defRPr lang="nb-NO"/>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nb-NO"/>
          </a:p>
        </p:txBody>
      </p:sp>
      <p:sp>
        <p:nvSpPr>
          <p:cNvPr id="14" name="Plassholder for bunntekst 7"/>
          <p:cNvSpPr txBox="1">
            <a:spLocks/>
          </p:cNvSpPr>
          <p:nvPr userDrawn="1"/>
        </p:nvSpPr>
        <p:spPr>
          <a:xfrm>
            <a:off x="4601028" y="6356350"/>
            <a:ext cx="2163282" cy="365125"/>
          </a:xfrm>
          <a:prstGeom prst="rect">
            <a:avLst/>
          </a:prstGeom>
        </p:spPr>
        <p:txBody>
          <a:bodyPr vert="horz" lIns="91440" tIns="45720" rIns="91440" bIns="45720" rtlCol="0" anchor="ctr"/>
          <a:lstStyle>
            <a:defPPr>
              <a:defRPr lang="nb-NO"/>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nb-NO"/>
          </a:p>
        </p:txBody>
      </p:sp>
      <p:sp>
        <p:nvSpPr>
          <p:cNvPr id="16" name="Plassholder for bunntekst 7"/>
          <p:cNvSpPr txBox="1">
            <a:spLocks/>
          </p:cNvSpPr>
          <p:nvPr userDrawn="1"/>
        </p:nvSpPr>
        <p:spPr>
          <a:xfrm>
            <a:off x="4152573" y="6356350"/>
            <a:ext cx="2163282" cy="365125"/>
          </a:xfrm>
          <a:prstGeom prst="rect">
            <a:avLst/>
          </a:prstGeom>
        </p:spPr>
        <p:txBody>
          <a:bodyPr vert="horz" lIns="91440" tIns="45720" rIns="91440" bIns="45720" rtlCol="0" anchor="ctr"/>
          <a:lstStyle>
            <a:defPPr>
              <a:defRPr lang="nb-NO"/>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nb-NO"/>
          </a:p>
        </p:txBody>
      </p:sp>
      <p:sp>
        <p:nvSpPr>
          <p:cNvPr id="12" name="Plassholder for bunntekst 7"/>
          <p:cNvSpPr txBox="1">
            <a:spLocks/>
          </p:cNvSpPr>
          <p:nvPr userDrawn="1"/>
        </p:nvSpPr>
        <p:spPr>
          <a:xfrm>
            <a:off x="10344586" y="6356350"/>
            <a:ext cx="1353985" cy="360000"/>
          </a:xfrm>
          <a:prstGeom prst="rect">
            <a:avLst/>
          </a:prstGeom>
        </p:spPr>
        <p:txBody>
          <a:bodyPr vert="horz" lIns="0" tIns="0" rIns="0" bIns="0" rtlCol="0" anchor="ctr"/>
          <a:lstStyle>
            <a:defPPr>
              <a:defRPr lang="nb-NO"/>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b-NO" sz="1400" dirty="0" err="1"/>
              <a:t>lhl.no</a:t>
            </a:r>
            <a:endParaRPr lang="nb-NO" sz="1400" dirty="0"/>
          </a:p>
        </p:txBody>
      </p:sp>
    </p:spTree>
    <p:extLst>
      <p:ext uri="{BB962C8B-B14F-4D97-AF65-F5344CB8AC3E}">
        <p14:creationId xmlns:p14="http://schemas.microsoft.com/office/powerpoint/2010/main" val="778981644"/>
      </p:ext>
    </p:extLst>
  </p:cSld>
  <p:clrMap bg1="lt1" tx1="dk1" bg2="lt2" tx2="dk2" accent1="accent1" accent2="accent2" accent3="accent3" accent4="accent4" accent5="accent5" accent6="accent6" hlink="hlink" folHlink="folHlink"/>
  <p:sldLayoutIdLst>
    <p:sldLayoutId id="2147483649" r:id="rId1"/>
    <p:sldLayoutId id="2147483667" r:id="rId2"/>
    <p:sldLayoutId id="2147483665" r:id="rId3"/>
    <p:sldLayoutId id="2147483666" r:id="rId4"/>
    <p:sldLayoutId id="2147483650" r:id="rId5"/>
    <p:sldLayoutId id="2147483663" r:id="rId6"/>
    <p:sldLayoutId id="2147483652" r:id="rId7"/>
    <p:sldLayoutId id="2147483659" r:id="rId8"/>
    <p:sldLayoutId id="2147483661" r:id="rId9"/>
    <p:sldLayoutId id="2147483664" r:id="rId10"/>
    <p:sldLayoutId id="2147483660" r:id="rId11"/>
    <p:sldLayoutId id="2147483662" r:id="rId12"/>
    <p:sldLayoutId id="2147483658" r:id="rId13"/>
  </p:sldLayoutIdLst>
  <p:hf hdr="0" dt="0"/>
  <p:txStyles>
    <p:titleStyle>
      <a:lvl1pPr algn="l" defTabSz="914400" rtl="0" eaLnBrk="1" latinLnBrk="0" hangingPunct="1">
        <a:lnSpc>
          <a:spcPct val="90000"/>
        </a:lnSpc>
        <a:spcBef>
          <a:spcPct val="0"/>
        </a:spcBef>
        <a:buNone/>
        <a:defRPr sz="3000" kern="1200">
          <a:ln>
            <a:noFill/>
          </a:ln>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600" kern="1200">
          <a:solidFill>
            <a:schemeClr val="bg2">
              <a:lumMod val="25000"/>
            </a:schemeClr>
          </a:solidFill>
          <a:latin typeface="+mj-lt"/>
          <a:ea typeface="+mn-ea"/>
          <a:cs typeface="+mn-cs"/>
        </a:defRPr>
      </a:lvl1pPr>
      <a:lvl2pPr marL="685800" indent="-228600" algn="l" defTabSz="914400" rtl="0" eaLnBrk="1" latinLnBrk="0" hangingPunct="1">
        <a:lnSpc>
          <a:spcPct val="90000"/>
        </a:lnSpc>
        <a:spcBef>
          <a:spcPts val="500"/>
        </a:spcBef>
        <a:buClr>
          <a:schemeClr val="tx2"/>
        </a:buClr>
        <a:buFont typeface=".AppleSystemUIFont" charset="-120"/>
        <a:buChar char="–"/>
        <a:defRPr sz="2400" kern="1200">
          <a:solidFill>
            <a:schemeClr val="bg2">
              <a:lumMod val="25000"/>
            </a:schemeClr>
          </a:solidFill>
          <a:latin typeface="+mj-lt"/>
          <a:ea typeface="+mn-ea"/>
          <a:cs typeface="+mn-cs"/>
        </a:defRPr>
      </a:lvl2pPr>
      <a:lvl3pPr marL="1143000" indent="-228600" algn="l" defTabSz="914400" rtl="0" eaLnBrk="1" latinLnBrk="0" hangingPunct="1">
        <a:lnSpc>
          <a:spcPct val="90000"/>
        </a:lnSpc>
        <a:spcBef>
          <a:spcPts val="500"/>
        </a:spcBef>
        <a:buFont typeface="Arial"/>
        <a:buChar char="•"/>
        <a:defRPr sz="2400" i="0" kern="1200">
          <a:solidFill>
            <a:schemeClr val="bg2">
              <a:lumMod val="25000"/>
            </a:schemeClr>
          </a:solidFill>
          <a:latin typeface="+mj-lt"/>
          <a:ea typeface="+mn-ea"/>
          <a:cs typeface="+mn-cs"/>
        </a:defRPr>
      </a:lvl3pPr>
      <a:lvl4pPr marL="1600200" indent="-228600" algn="l" defTabSz="914400" rtl="0" eaLnBrk="1" latinLnBrk="0" hangingPunct="1">
        <a:lnSpc>
          <a:spcPct val="90000"/>
        </a:lnSpc>
        <a:spcBef>
          <a:spcPts val="500"/>
        </a:spcBef>
        <a:buFont typeface=".AppleSystemUIFont" charset="-120"/>
        <a:buChar char="–"/>
        <a:defRPr sz="2400" i="0" kern="1200">
          <a:solidFill>
            <a:schemeClr val="bg2">
              <a:lumMod val="25000"/>
            </a:schemeClr>
          </a:solidFill>
          <a:latin typeface="+mj-lt"/>
          <a:ea typeface="+mn-ea"/>
          <a:cs typeface="+mn-cs"/>
        </a:defRPr>
      </a:lvl4pPr>
      <a:lvl5pPr marL="2057400" indent="-228600" algn="l" defTabSz="914400" rtl="0" eaLnBrk="1" latinLnBrk="0" hangingPunct="1">
        <a:lnSpc>
          <a:spcPct val="90000"/>
        </a:lnSpc>
        <a:spcBef>
          <a:spcPts val="500"/>
        </a:spcBef>
        <a:buFont typeface="Arial"/>
        <a:buChar char="•"/>
        <a:defRPr sz="2400" i="0" kern="1200">
          <a:solidFill>
            <a:schemeClr val="bg2">
              <a:lumMod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1.sv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1.svg"/></Relationships>
</file>

<file path=ppt/slides/_rels/slide14.xml.rels><?xml version="1.0" encoding="UTF-8" standalone="yes"?>
<Relationships xmlns="http://schemas.openxmlformats.org/package/2006/relationships"><Relationship Id="rId3" Type="http://schemas.openxmlformats.org/officeDocument/2006/relationships/hyperlink" Target="https://play.google.com/" TargetMode="External"/><Relationship Id="rId2" Type="http://schemas.openxmlformats.org/officeDocument/2006/relationships/hyperlink" Target="https://support.apple.com/no-no/HT210112" TargetMode="External"/><Relationship Id="rId1" Type="http://schemas.openxmlformats.org/officeDocument/2006/relationships/slideLayout" Target="../slideLayouts/slideLayout8.xml"/><Relationship Id="rId5" Type="http://schemas.openxmlformats.org/officeDocument/2006/relationships/image" Target="../media/image23.jpe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hyperlink" Target="http://www.google.no/url?sa=i&amp;rct=j&amp;q=&amp;esrc=s&amp;source=images&amp;cd=&amp;cad=rja&amp;uact=8&amp;ved=0CAcQjRw&amp;url=http://ingunn-joggejenta.blogspot.com/2012_03_01_archive.html&amp;ei=FrL-VO_MFIiwPIe5gcgL&amp;psig=AFQjCNHxWol1q2UbmMMULd8Bmic2d--EkA&amp;ust=1426064273555598" TargetMode="External"/><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1.sv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hyperlink" Target="https://intentseo.no/fakta-om-google/" TargetMode="Externa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hyperlink" Target="https://pixabay.com/pl/vectors/facebook-p%C5%82aski-p%C5%82askie-ikona-2429746/" TargetMode="External"/><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jpe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9.png"/><Relationship Id="rId7"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hyperlink" Target="https://pixabay.com/pl/vectors/facebook-p%C5%82aski-p%C5%82askie-ikona-2429746/" TargetMode="External"/><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1676401" y="2478520"/>
            <a:ext cx="8691437" cy="1470025"/>
          </a:xfrm>
        </p:spPr>
        <p:txBody>
          <a:bodyPr>
            <a:normAutofit/>
          </a:bodyPr>
          <a:lstStyle/>
          <a:p>
            <a:pPr algn="ctr"/>
            <a:r>
              <a:rPr lang="nn-NO" sz="4000" dirty="0">
                <a:latin typeface="CamingoDos Pro SemiBold" panose="020B0603040302020203" pitchFamily="34" charset="0"/>
              </a:rPr>
              <a:t>IKT-opplæring</a:t>
            </a:r>
            <a:br>
              <a:rPr lang="nn-NO" sz="4000" dirty="0">
                <a:latin typeface="CamingoDos Pro SemiBold" panose="020B0603040302020203" pitchFamily="34" charset="0"/>
              </a:rPr>
            </a:br>
            <a:r>
              <a:rPr lang="nn-NO" sz="4000" dirty="0">
                <a:latin typeface="CamingoDos Pro SemiBold" panose="020B0603040302020203" pitchFamily="34" charset="0"/>
              </a:rPr>
              <a:t>i regi av LHL</a:t>
            </a:r>
          </a:p>
        </p:txBody>
      </p:sp>
      <p:sp>
        <p:nvSpPr>
          <p:cNvPr id="4" name="Plassholder for dato 3"/>
          <p:cNvSpPr>
            <a:spLocks noGrp="1"/>
          </p:cNvSpPr>
          <p:nvPr>
            <p:ph type="dt" sz="half" idx="4294967295"/>
          </p:nvPr>
        </p:nvSpPr>
        <p:spPr>
          <a:xfrm>
            <a:off x="6488377" y="6451942"/>
            <a:ext cx="1960463" cy="365125"/>
          </a:xfrm>
          <a:prstGeom prst="rect">
            <a:avLst/>
          </a:prstGeom>
        </p:spPr>
        <p:txBody>
          <a:bodyPr vert="horz" lIns="91440" tIns="45720" rIns="91440" bIns="45720" rtlCol="0" anchor="ctr"/>
          <a:lstStyle>
            <a:defPPr>
              <a:defRPr lang="nn-NO"/>
            </a:defPPr>
            <a:lvl1pPr marL="0" algn="r" defTabSz="457200" rtl="0" eaLnBrk="1" latinLnBrk="0" hangingPunct="1">
              <a:defRPr sz="9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7F70811-4BFD-3746-B8DC-3B6007A3B5C3}" type="datetime2">
              <a:rPr lang="nn-NO" smtClean="0"/>
              <a:pPr/>
              <a:t>fredag 29. september 2023</a:t>
            </a:fld>
            <a:endParaRPr lang="nn-NO" dirty="0"/>
          </a:p>
        </p:txBody>
      </p:sp>
      <p:sp>
        <p:nvSpPr>
          <p:cNvPr id="6" name="Plassholder for lysbildenummer 5"/>
          <p:cNvSpPr>
            <a:spLocks noGrp="1"/>
          </p:cNvSpPr>
          <p:nvPr>
            <p:ph type="sldNum" sz="quarter" idx="12"/>
          </p:nvPr>
        </p:nvSpPr>
        <p:spPr>
          <a:xfrm>
            <a:off x="8353137" y="6451942"/>
            <a:ext cx="490700" cy="365125"/>
          </a:xfrm>
          <a:prstGeom prst="rect">
            <a:avLst/>
          </a:prstGeom>
        </p:spPr>
        <p:txBody>
          <a:bodyPr vert="horz" lIns="91440" tIns="45720" rIns="91440" bIns="45720" rtlCol="0" anchor="ctr"/>
          <a:lstStyle>
            <a:defPPr>
              <a:defRPr lang="nn-NO"/>
            </a:defPPr>
            <a:lvl1pPr marL="0" algn="r" defTabSz="457200" rtl="0" eaLnBrk="1" latinLnBrk="0" hangingPunct="1">
              <a:defRPr sz="9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26C7334-033F-3640-8EC4-D366BF57E853}" type="slidenum">
              <a:rPr lang="nn-NO" smtClean="0"/>
              <a:pPr/>
              <a:t>1</a:t>
            </a:fld>
            <a:endParaRPr lang="nn-NO"/>
          </a:p>
        </p:txBody>
      </p:sp>
      <p:sp>
        <p:nvSpPr>
          <p:cNvPr id="8" name="TekstSylinder 7">
            <a:extLst>
              <a:ext uri="{FF2B5EF4-FFF2-40B4-BE49-F238E27FC236}">
                <a16:creationId xmlns:a16="http://schemas.microsoft.com/office/drawing/2014/main" id="{50ED6E8A-36C6-6174-85F0-0B5AA93798FC}"/>
              </a:ext>
            </a:extLst>
          </p:cNvPr>
          <p:cNvSpPr txBox="1"/>
          <p:nvPr/>
        </p:nvSpPr>
        <p:spPr>
          <a:xfrm>
            <a:off x="4291263" y="4198327"/>
            <a:ext cx="4572000" cy="369332"/>
          </a:xfrm>
          <a:prstGeom prst="rect">
            <a:avLst/>
          </a:prstGeom>
          <a:noFill/>
        </p:spPr>
        <p:txBody>
          <a:bodyPr wrap="square">
            <a:spAutoFit/>
          </a:bodyPr>
          <a:lstStyle/>
          <a:p>
            <a:r>
              <a:rPr lang="nn-NO" i="1" dirty="0">
                <a:latin typeface="CamingoDos Pro Light" panose="020B0303040302020203" pitchFamily="34" charset="0"/>
              </a:rPr>
              <a:t>Et </a:t>
            </a:r>
            <a:r>
              <a:rPr lang="nn-NO" i="1" dirty="0" err="1">
                <a:latin typeface="CamingoDos Pro Light" panose="020B0303040302020203" pitchFamily="34" charset="0"/>
              </a:rPr>
              <a:t>bedre</a:t>
            </a:r>
            <a:r>
              <a:rPr lang="nn-NO" i="1" dirty="0">
                <a:latin typeface="CamingoDos Pro Light" panose="020B0303040302020203" pitchFamily="34" charset="0"/>
              </a:rPr>
              <a:t> liv – med digitale verktøy</a:t>
            </a:r>
            <a:endParaRPr lang="nb-NO" dirty="0">
              <a:latin typeface="CamingoDos Pro Light" panose="020B0303040302020203" pitchFamily="34" charset="0"/>
            </a:endParaRPr>
          </a:p>
        </p:txBody>
      </p:sp>
      <p:sp>
        <p:nvSpPr>
          <p:cNvPr id="10" name="Undertittel 4">
            <a:extLst>
              <a:ext uri="{FF2B5EF4-FFF2-40B4-BE49-F238E27FC236}">
                <a16:creationId xmlns:a16="http://schemas.microsoft.com/office/drawing/2014/main" id="{C07BA01A-06DB-AE62-7ACB-8ED27EAEB045}"/>
              </a:ext>
            </a:extLst>
          </p:cNvPr>
          <p:cNvSpPr>
            <a:spLocks noGrp="1"/>
          </p:cNvSpPr>
          <p:nvPr>
            <p:ph type="subTitle" idx="1"/>
          </p:nvPr>
        </p:nvSpPr>
        <p:spPr>
          <a:xfrm>
            <a:off x="2901206" y="4493378"/>
            <a:ext cx="6400800" cy="1089667"/>
          </a:xfrm>
        </p:spPr>
        <p:txBody>
          <a:bodyPr>
            <a:normAutofit/>
          </a:bodyPr>
          <a:lstStyle/>
          <a:p>
            <a:pPr algn="ctr"/>
            <a:br>
              <a:rPr lang="nn-NO" dirty="0">
                <a:latin typeface="CamingoDos Pro SemiBold" panose="020B0603040302020203" pitchFamily="34" charset="0"/>
              </a:rPr>
            </a:br>
            <a:br>
              <a:rPr lang="nn-NO" dirty="0">
                <a:latin typeface="CamingoDos Pro SemiBold" panose="020B0603040302020203" pitchFamily="34" charset="0"/>
              </a:rPr>
            </a:br>
            <a:r>
              <a:rPr lang="nn-NO" dirty="0">
                <a:latin typeface="CamingoDos Pro SemiBold" panose="020B0603040302020203" pitchFamily="34" charset="0"/>
              </a:rPr>
              <a:t>Modul 2: </a:t>
            </a:r>
            <a:r>
              <a:rPr lang="nn-NO" dirty="0" err="1">
                <a:latin typeface="CamingoDos Pro SemiBold" panose="020B0603040302020203" pitchFamily="34" charset="0"/>
              </a:rPr>
              <a:t>Hvordan</a:t>
            </a:r>
            <a:r>
              <a:rPr lang="nn-NO" dirty="0">
                <a:latin typeface="CamingoDos Pro SemiBold" panose="020B0603040302020203" pitchFamily="34" charset="0"/>
              </a:rPr>
              <a:t> kommunisere digitalt?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B997AE8-C7AC-C79E-85FD-5156CF75383F}"/>
              </a:ext>
            </a:extLst>
          </p:cNvPr>
          <p:cNvSpPr>
            <a:spLocks noGrp="1"/>
          </p:cNvSpPr>
          <p:nvPr>
            <p:ph type="title"/>
          </p:nvPr>
        </p:nvSpPr>
        <p:spPr/>
        <p:txBody>
          <a:bodyPr/>
          <a:lstStyle/>
          <a:p>
            <a:r>
              <a:rPr lang="nb-NO" dirty="0">
                <a:latin typeface="CamingoDos Pro SemiBold" panose="020B0603040302020203" pitchFamily="34" charset="0"/>
              </a:rPr>
              <a:t>Brukernavn (</a:t>
            </a:r>
            <a:r>
              <a:rPr lang="nb-NO" dirty="0" err="1">
                <a:latin typeface="CamingoDos Pro SemiBold" panose="020B0603040302020203" pitchFamily="34" charset="0"/>
              </a:rPr>
              <a:t>username</a:t>
            </a:r>
            <a:r>
              <a:rPr lang="nb-NO" dirty="0">
                <a:latin typeface="CamingoDos Pro SemiBold" panose="020B0603040302020203" pitchFamily="34" charset="0"/>
              </a:rPr>
              <a:t>)</a:t>
            </a:r>
          </a:p>
        </p:txBody>
      </p:sp>
      <p:sp>
        <p:nvSpPr>
          <p:cNvPr id="3" name="Plassholder for innhold 2">
            <a:extLst>
              <a:ext uri="{FF2B5EF4-FFF2-40B4-BE49-F238E27FC236}">
                <a16:creationId xmlns:a16="http://schemas.microsoft.com/office/drawing/2014/main" id="{0325F0C9-6796-09A0-BA85-A889B33907DE}"/>
              </a:ext>
            </a:extLst>
          </p:cNvPr>
          <p:cNvSpPr>
            <a:spLocks noGrp="1"/>
          </p:cNvSpPr>
          <p:nvPr>
            <p:ph idx="1"/>
          </p:nvPr>
        </p:nvSpPr>
        <p:spPr/>
        <p:txBody>
          <a:bodyPr/>
          <a:lstStyle/>
          <a:p>
            <a:r>
              <a:rPr lang="nb-NO" dirty="0">
                <a:latin typeface="CamingoDos Pro Light" panose="020B0303040302020203" pitchFamily="34" charset="0"/>
              </a:rPr>
              <a:t>Hva er et brukernavn? (er du «registrert» i systemet?)</a:t>
            </a:r>
          </a:p>
          <a:p>
            <a:r>
              <a:rPr lang="nb-NO" dirty="0">
                <a:latin typeface="CamingoDos Pro Light" panose="020B0303040302020203" pitchFamily="34" charset="0"/>
              </a:rPr>
              <a:t>Telefonnummer</a:t>
            </a:r>
          </a:p>
          <a:p>
            <a:r>
              <a:rPr lang="nb-NO" dirty="0">
                <a:latin typeface="CamingoDos Pro Light" panose="020B0303040302020203" pitchFamily="34" charset="0"/>
              </a:rPr>
              <a:t>Epost-adressen</a:t>
            </a:r>
          </a:p>
          <a:p>
            <a:r>
              <a:rPr lang="nb-NO" dirty="0">
                <a:latin typeface="CamingoDos Pro Light" panose="020B0303040302020203" pitchFamily="34" charset="0"/>
              </a:rPr>
              <a:t>Selvvalgt brukernavn/kallenavn</a:t>
            </a:r>
          </a:p>
          <a:p>
            <a:endParaRPr lang="nb-NO" dirty="0">
              <a:latin typeface="CamingoDos Pro Light" panose="020B0303040302020203" pitchFamily="34" charset="0"/>
            </a:endParaRPr>
          </a:p>
          <a:p>
            <a:pPr marL="0" indent="0">
              <a:buNone/>
            </a:pPr>
            <a:r>
              <a:rPr lang="nb-NO" dirty="0">
                <a:latin typeface="CamingoDos Pro Light" panose="020B0303040302020203" pitchFamily="34" charset="0"/>
              </a:rPr>
              <a:t>Ofte står det hva som skal brukes</a:t>
            </a:r>
          </a:p>
        </p:txBody>
      </p:sp>
      <p:sp>
        <p:nvSpPr>
          <p:cNvPr id="4" name="Plassholder for dato 3">
            <a:extLst>
              <a:ext uri="{FF2B5EF4-FFF2-40B4-BE49-F238E27FC236}">
                <a16:creationId xmlns:a16="http://schemas.microsoft.com/office/drawing/2014/main" id="{D802599E-4014-1E89-5805-EF4C12215F71}"/>
              </a:ext>
            </a:extLst>
          </p:cNvPr>
          <p:cNvSpPr>
            <a:spLocks noGrp="1"/>
          </p:cNvSpPr>
          <p:nvPr>
            <p:ph type="dt" sz="half" idx="10"/>
          </p:nvPr>
        </p:nvSpPr>
        <p:spPr>
          <a:xfrm>
            <a:off x="6488377" y="6451942"/>
            <a:ext cx="1960463" cy="365125"/>
          </a:xfrm>
          <a:prstGeom prst="rect">
            <a:avLst/>
          </a:prstGeom>
        </p:spPr>
        <p:txBody>
          <a:bodyPr vert="horz" lIns="91440" tIns="45720" rIns="91440" bIns="45720" rtlCol="0" anchor="ctr"/>
          <a:lstStyle>
            <a:defPPr>
              <a:defRPr lang="nn-NO"/>
            </a:defPPr>
            <a:lvl1pPr marL="0" algn="r" defTabSz="457200" rtl="0" eaLnBrk="1" latinLnBrk="0" hangingPunct="1">
              <a:defRPr sz="900" kern="1200">
                <a:solidFill>
                  <a:srgbClr val="818E98"/>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5EEBD09-2991-2440-9960-75721461D5B8}" type="datetime2">
              <a:rPr lang="nn-NO" smtClean="0"/>
              <a:pPr/>
              <a:t>fredag 29. september 2023</a:t>
            </a:fld>
            <a:endParaRPr lang="nn-NO" dirty="0"/>
          </a:p>
        </p:txBody>
      </p:sp>
      <p:sp>
        <p:nvSpPr>
          <p:cNvPr id="5" name="Plassholder for bunntekst 4">
            <a:extLst>
              <a:ext uri="{FF2B5EF4-FFF2-40B4-BE49-F238E27FC236}">
                <a16:creationId xmlns:a16="http://schemas.microsoft.com/office/drawing/2014/main" id="{70571DFE-7098-FF72-E8D5-A8E0E285030F}"/>
              </a:ext>
            </a:extLst>
          </p:cNvPr>
          <p:cNvSpPr>
            <a:spLocks noGrp="1"/>
          </p:cNvSpPr>
          <p:nvPr>
            <p:ph type="ftr" sz="quarter" idx="11"/>
          </p:nvPr>
        </p:nvSpPr>
        <p:spPr>
          <a:xfrm>
            <a:off x="1377206" y="6451942"/>
            <a:ext cx="5267205" cy="365125"/>
          </a:xfrm>
          <a:prstGeom prst="rect">
            <a:avLst/>
          </a:prstGeom>
        </p:spPr>
        <p:txBody>
          <a:bodyPr vert="horz" lIns="91440" tIns="45720" rIns="91440" bIns="45720" rtlCol="0" anchor="ctr"/>
          <a:lstStyle>
            <a:defPPr>
              <a:defRPr lang="nn-NO"/>
            </a:defPPr>
            <a:lvl1pPr marL="0" algn="l" defTabSz="457200" rtl="0" eaLnBrk="1" latinLnBrk="0" hangingPunct="1">
              <a:defRPr sz="900" kern="1200">
                <a:solidFill>
                  <a:srgbClr val="818E98"/>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nn-NO"/>
          </a:p>
        </p:txBody>
      </p:sp>
      <p:sp>
        <p:nvSpPr>
          <p:cNvPr id="6" name="Plassholder for lysbildenummer 5">
            <a:extLst>
              <a:ext uri="{FF2B5EF4-FFF2-40B4-BE49-F238E27FC236}">
                <a16:creationId xmlns:a16="http://schemas.microsoft.com/office/drawing/2014/main" id="{20743522-27D3-1B09-6C82-5D4BE2102B33}"/>
              </a:ext>
            </a:extLst>
          </p:cNvPr>
          <p:cNvSpPr>
            <a:spLocks noGrp="1"/>
          </p:cNvSpPr>
          <p:nvPr>
            <p:ph type="sldNum" sz="quarter" idx="12"/>
          </p:nvPr>
        </p:nvSpPr>
        <p:spPr/>
        <p:txBody>
          <a:bodyPr/>
          <a:lstStyle/>
          <a:p>
            <a:fld id="{626C7334-033F-3640-8EC4-D366BF57E853}" type="slidenum">
              <a:rPr lang="nn-NO" smtClean="0"/>
              <a:pPr/>
              <a:t>10</a:t>
            </a:fld>
            <a:endParaRPr lang="nn-NO"/>
          </a:p>
        </p:txBody>
      </p:sp>
      <p:pic>
        <p:nvPicPr>
          <p:cNvPr id="3076" name="Picture 4" descr="Glemt brukernavn - domene.no">
            <a:extLst>
              <a:ext uri="{FF2B5EF4-FFF2-40B4-BE49-F238E27FC236}">
                <a16:creationId xmlns:a16="http://schemas.microsoft.com/office/drawing/2014/main" id="{2EB78120-BA1E-54BB-0654-1D41B6FFF25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920321" y="4069476"/>
            <a:ext cx="1956817" cy="1973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40923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575EB4B-5493-73AB-E13B-249673F90CF2}"/>
              </a:ext>
            </a:extLst>
          </p:cNvPr>
          <p:cNvSpPr>
            <a:spLocks noGrp="1"/>
          </p:cNvSpPr>
          <p:nvPr>
            <p:ph type="title"/>
          </p:nvPr>
        </p:nvSpPr>
        <p:spPr/>
        <p:txBody>
          <a:bodyPr/>
          <a:lstStyle/>
          <a:p>
            <a:r>
              <a:rPr lang="nb-NO" dirty="0">
                <a:latin typeface="CamingoDos Pro SemiBold" panose="020B0603040302020203" pitchFamily="34" charset="0"/>
              </a:rPr>
              <a:t>Oppgave</a:t>
            </a:r>
          </a:p>
        </p:txBody>
      </p:sp>
      <p:pic>
        <p:nvPicPr>
          <p:cNvPr id="8" name="Plassholder for innhold 7" descr="En lyspæren">
            <a:extLst>
              <a:ext uri="{FF2B5EF4-FFF2-40B4-BE49-F238E27FC236}">
                <a16:creationId xmlns:a16="http://schemas.microsoft.com/office/drawing/2014/main" id="{760B1587-CD71-9213-D45C-270D4ECE9659}"/>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8541885" y="-508000"/>
            <a:ext cx="3806825" cy="3806825"/>
          </a:xfrm>
        </p:spPr>
      </p:pic>
      <p:sp>
        <p:nvSpPr>
          <p:cNvPr id="4" name="Plassholder for dato 3">
            <a:extLst>
              <a:ext uri="{FF2B5EF4-FFF2-40B4-BE49-F238E27FC236}">
                <a16:creationId xmlns:a16="http://schemas.microsoft.com/office/drawing/2014/main" id="{0073DA01-AEFD-1413-B1FD-873C2818976F}"/>
              </a:ext>
            </a:extLst>
          </p:cNvPr>
          <p:cNvSpPr>
            <a:spLocks noGrp="1"/>
          </p:cNvSpPr>
          <p:nvPr>
            <p:ph type="dt" sz="half" idx="10"/>
          </p:nvPr>
        </p:nvSpPr>
        <p:spPr>
          <a:xfrm>
            <a:off x="6488377" y="6451942"/>
            <a:ext cx="1960463" cy="365125"/>
          </a:xfrm>
          <a:prstGeom prst="rect">
            <a:avLst/>
          </a:prstGeom>
        </p:spPr>
        <p:txBody>
          <a:bodyPr vert="horz" lIns="91440" tIns="45720" rIns="91440" bIns="45720" rtlCol="0" anchor="ctr"/>
          <a:lstStyle>
            <a:defPPr>
              <a:defRPr lang="nn-NO"/>
            </a:defPPr>
            <a:lvl1pPr marL="0" algn="r" defTabSz="457200" rtl="0" eaLnBrk="1" latinLnBrk="0" hangingPunct="1">
              <a:defRPr sz="900" kern="1200">
                <a:solidFill>
                  <a:srgbClr val="818E98"/>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5EEBD09-2991-2440-9960-75721461D5B8}" type="datetime2">
              <a:rPr lang="nn-NO" smtClean="0"/>
              <a:pPr/>
              <a:t>fredag 29. september 2023</a:t>
            </a:fld>
            <a:endParaRPr lang="nn-NO" dirty="0"/>
          </a:p>
        </p:txBody>
      </p:sp>
      <p:sp>
        <p:nvSpPr>
          <p:cNvPr id="5" name="Plassholder for bunntekst 4">
            <a:extLst>
              <a:ext uri="{FF2B5EF4-FFF2-40B4-BE49-F238E27FC236}">
                <a16:creationId xmlns:a16="http://schemas.microsoft.com/office/drawing/2014/main" id="{4B75F953-DF2E-041F-7ADE-5FF6F76F7055}"/>
              </a:ext>
            </a:extLst>
          </p:cNvPr>
          <p:cNvSpPr>
            <a:spLocks noGrp="1"/>
          </p:cNvSpPr>
          <p:nvPr>
            <p:ph type="ftr" sz="quarter" idx="11"/>
          </p:nvPr>
        </p:nvSpPr>
        <p:spPr>
          <a:xfrm>
            <a:off x="1377206" y="6451942"/>
            <a:ext cx="5267205" cy="365125"/>
          </a:xfrm>
          <a:prstGeom prst="rect">
            <a:avLst/>
          </a:prstGeom>
        </p:spPr>
        <p:txBody>
          <a:bodyPr vert="horz" lIns="91440" tIns="45720" rIns="91440" bIns="45720" rtlCol="0" anchor="ctr"/>
          <a:lstStyle>
            <a:defPPr>
              <a:defRPr lang="nn-NO"/>
            </a:defPPr>
            <a:lvl1pPr marL="0" algn="l" defTabSz="457200" rtl="0" eaLnBrk="1" latinLnBrk="0" hangingPunct="1">
              <a:defRPr sz="900" kern="1200">
                <a:solidFill>
                  <a:srgbClr val="818E98"/>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nn-NO"/>
          </a:p>
        </p:txBody>
      </p:sp>
      <p:sp>
        <p:nvSpPr>
          <p:cNvPr id="6" name="Plassholder for lysbildenummer 5">
            <a:extLst>
              <a:ext uri="{FF2B5EF4-FFF2-40B4-BE49-F238E27FC236}">
                <a16:creationId xmlns:a16="http://schemas.microsoft.com/office/drawing/2014/main" id="{E2E76E94-F9A0-0CE4-2D5D-19AF8D7B1F3D}"/>
              </a:ext>
            </a:extLst>
          </p:cNvPr>
          <p:cNvSpPr>
            <a:spLocks noGrp="1"/>
          </p:cNvSpPr>
          <p:nvPr>
            <p:ph type="sldNum" sz="quarter" idx="12"/>
          </p:nvPr>
        </p:nvSpPr>
        <p:spPr/>
        <p:txBody>
          <a:bodyPr/>
          <a:lstStyle/>
          <a:p>
            <a:fld id="{626C7334-033F-3640-8EC4-D366BF57E853}" type="slidenum">
              <a:rPr lang="nn-NO" smtClean="0"/>
              <a:pPr/>
              <a:t>11</a:t>
            </a:fld>
            <a:endParaRPr lang="nn-NO"/>
          </a:p>
        </p:txBody>
      </p:sp>
      <p:sp>
        <p:nvSpPr>
          <p:cNvPr id="9" name="TekstSylinder 8">
            <a:extLst>
              <a:ext uri="{FF2B5EF4-FFF2-40B4-BE49-F238E27FC236}">
                <a16:creationId xmlns:a16="http://schemas.microsoft.com/office/drawing/2014/main" id="{EEBAA21C-3677-0015-8D58-94995B78479C}"/>
              </a:ext>
            </a:extLst>
          </p:cNvPr>
          <p:cNvSpPr txBox="1"/>
          <p:nvPr/>
        </p:nvSpPr>
        <p:spPr>
          <a:xfrm>
            <a:off x="552116" y="2384426"/>
            <a:ext cx="5267205" cy="1200329"/>
          </a:xfrm>
          <a:prstGeom prst="rect">
            <a:avLst/>
          </a:prstGeom>
          <a:noFill/>
        </p:spPr>
        <p:txBody>
          <a:bodyPr wrap="square" rtlCol="0">
            <a:spAutoFit/>
          </a:bodyPr>
          <a:lstStyle/>
          <a:p>
            <a:r>
              <a:rPr lang="nb-NO" dirty="0">
                <a:latin typeface="CamingoDos Pro Light" panose="020B0303040302020203" pitchFamily="34" charset="0"/>
              </a:rPr>
              <a:t>Alle kursdeltakere skal sende en e-post til en annen deltaker på kurset.</a:t>
            </a:r>
            <a:br>
              <a:rPr lang="nb-NO" dirty="0">
                <a:latin typeface="CamingoDos Pro Light" panose="020B0303040302020203" pitchFamily="34" charset="0"/>
              </a:rPr>
            </a:br>
            <a:endParaRPr lang="nb-NO" dirty="0">
              <a:latin typeface="CamingoDos Pro Light" panose="020B0303040302020203" pitchFamily="34" charset="0"/>
            </a:endParaRPr>
          </a:p>
          <a:p>
            <a:r>
              <a:rPr lang="nb-NO" dirty="0">
                <a:latin typeface="CamingoDos Pro Light" panose="020B0303040302020203" pitchFamily="34" charset="0"/>
              </a:rPr>
              <a:t>De som ikke har opprettet en e-post, gjør det først.</a:t>
            </a:r>
          </a:p>
        </p:txBody>
      </p:sp>
    </p:spTree>
    <p:extLst>
      <p:ext uri="{BB962C8B-B14F-4D97-AF65-F5344CB8AC3E}">
        <p14:creationId xmlns:p14="http://schemas.microsoft.com/office/powerpoint/2010/main" val="23448116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575EB4B-5493-73AB-E13B-249673F90CF2}"/>
              </a:ext>
            </a:extLst>
          </p:cNvPr>
          <p:cNvSpPr>
            <a:spLocks noGrp="1"/>
          </p:cNvSpPr>
          <p:nvPr>
            <p:ph type="title"/>
          </p:nvPr>
        </p:nvSpPr>
        <p:spPr>
          <a:xfrm>
            <a:off x="555171" y="385495"/>
            <a:ext cx="7203835" cy="1000533"/>
          </a:xfrm>
        </p:spPr>
        <p:txBody>
          <a:bodyPr anchor="ctr">
            <a:normAutofit/>
          </a:bodyPr>
          <a:lstStyle/>
          <a:p>
            <a:r>
              <a:rPr lang="nb-NO" dirty="0">
                <a:latin typeface="CamingoDos Pro SemiBold" panose="020B0603040302020203" pitchFamily="34" charset="0"/>
              </a:rPr>
              <a:t>Hvem kjenner seg igjen?</a:t>
            </a:r>
          </a:p>
        </p:txBody>
      </p:sp>
      <p:pic>
        <p:nvPicPr>
          <p:cNvPr id="2050" name="Picture 2" descr="man with stressed face expression brain melting into lines Closeup sad young man with worried stressed face expression and brain melting into lines question marks. Obsessive compulsive, adhd, anxiety disorders headmess stock pictures, royalty-free photos &amp; images">
            <a:extLst>
              <a:ext uri="{FF2B5EF4-FFF2-40B4-BE49-F238E27FC236}">
                <a16:creationId xmlns:a16="http://schemas.microsoft.com/office/drawing/2014/main" id="{0C109971-2FBA-E213-784B-556EE4B9611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2"/>
          <a:stretch/>
        </p:blipFill>
        <p:spPr bwMode="auto">
          <a:xfrm>
            <a:off x="555171" y="1378914"/>
            <a:ext cx="4193311" cy="4699343"/>
          </a:xfrm>
          <a:prstGeom prst="rect">
            <a:avLst/>
          </a:prstGeom>
          <a:solidFill>
            <a:srgbClr val="FFFFFF"/>
          </a:solidFill>
        </p:spPr>
      </p:pic>
      <p:sp>
        <p:nvSpPr>
          <p:cNvPr id="2055" name="Content Placeholder 3">
            <a:extLst>
              <a:ext uri="{FF2B5EF4-FFF2-40B4-BE49-F238E27FC236}">
                <a16:creationId xmlns:a16="http://schemas.microsoft.com/office/drawing/2014/main" id="{18B7C358-0B21-2101-4B83-29401EC0A9FC}"/>
              </a:ext>
            </a:extLst>
          </p:cNvPr>
          <p:cNvSpPr>
            <a:spLocks noGrp="1"/>
          </p:cNvSpPr>
          <p:nvPr>
            <p:ph sz="half" idx="2"/>
          </p:nvPr>
        </p:nvSpPr>
        <p:spPr>
          <a:xfrm>
            <a:off x="6353982" y="2225066"/>
            <a:ext cx="4106785" cy="3007037"/>
          </a:xfrm>
        </p:spPr>
        <p:txBody>
          <a:bodyPr/>
          <a:lstStyle/>
          <a:p>
            <a:pPr marL="0" indent="0">
              <a:buNone/>
            </a:pPr>
            <a:r>
              <a:rPr lang="en-US" dirty="0">
                <a:latin typeface="CamingoDos Pro Light" panose="020B0303040302020203" pitchFamily="34" charset="0"/>
              </a:rPr>
              <a:t>Ingen </a:t>
            </a:r>
            <a:r>
              <a:rPr lang="en-US" dirty="0" err="1">
                <a:latin typeface="CamingoDos Pro Light" panose="020B0303040302020203" pitchFamily="34" charset="0"/>
              </a:rPr>
              <a:t>blir</a:t>
            </a:r>
            <a:r>
              <a:rPr lang="en-US" dirty="0">
                <a:latin typeface="CamingoDos Pro Light" panose="020B0303040302020203" pitchFamily="34" charset="0"/>
              </a:rPr>
              <a:t> </a:t>
            </a:r>
            <a:r>
              <a:rPr lang="en-US" dirty="0" err="1">
                <a:latin typeface="CamingoDos Pro Light" panose="020B0303040302020203" pitchFamily="34" charset="0"/>
              </a:rPr>
              <a:t>ferdig</a:t>
            </a:r>
            <a:r>
              <a:rPr lang="en-US" dirty="0">
                <a:latin typeface="CamingoDos Pro Light" panose="020B0303040302020203" pitchFamily="34" charset="0"/>
              </a:rPr>
              <a:t> </a:t>
            </a:r>
            <a:r>
              <a:rPr lang="en-US" dirty="0" err="1">
                <a:latin typeface="CamingoDos Pro Light" panose="020B0303040302020203" pitchFamily="34" charset="0"/>
              </a:rPr>
              <a:t>utlært</a:t>
            </a:r>
            <a:endParaRPr lang="en-US" dirty="0">
              <a:latin typeface="CamingoDos Pro Light" panose="020B0303040302020203" pitchFamily="34" charset="0"/>
            </a:endParaRPr>
          </a:p>
          <a:p>
            <a:pPr marL="0" indent="0">
              <a:buNone/>
            </a:pPr>
            <a:endParaRPr lang="en-US" dirty="0">
              <a:latin typeface="CamingoDos Pro Light" panose="020B0303040302020203" pitchFamily="34" charset="0"/>
            </a:endParaRPr>
          </a:p>
          <a:p>
            <a:pPr marL="0" indent="0">
              <a:buNone/>
            </a:pPr>
            <a:r>
              <a:rPr lang="en-US" dirty="0">
                <a:latin typeface="CamingoDos Pro Light" panose="020B0303040302020203" pitchFamily="34" charset="0"/>
              </a:rPr>
              <a:t>Det </a:t>
            </a:r>
            <a:r>
              <a:rPr lang="en-US" dirty="0" err="1">
                <a:latin typeface="CamingoDos Pro Light" panose="020B0303040302020203" pitchFamily="34" charset="0"/>
              </a:rPr>
              <a:t>skjer</a:t>
            </a:r>
            <a:r>
              <a:rPr lang="en-US" dirty="0">
                <a:latin typeface="CamingoDos Pro Light" panose="020B0303040302020203" pitchFamily="34" charset="0"/>
              </a:rPr>
              <a:t> store </a:t>
            </a:r>
            <a:r>
              <a:rPr lang="en-US" dirty="0" err="1">
                <a:latin typeface="CamingoDos Pro Light" panose="020B0303040302020203" pitchFamily="34" charset="0"/>
              </a:rPr>
              <a:t>forandringer</a:t>
            </a:r>
            <a:r>
              <a:rPr lang="en-US" dirty="0">
                <a:latin typeface="CamingoDos Pro Light" panose="020B0303040302020203" pitchFamily="34" charset="0"/>
              </a:rPr>
              <a:t> </a:t>
            </a:r>
            <a:r>
              <a:rPr lang="en-US" dirty="0" err="1">
                <a:latin typeface="CamingoDos Pro Light" panose="020B0303040302020203" pitchFamily="34" charset="0"/>
              </a:rPr>
              <a:t>raskt</a:t>
            </a:r>
            <a:r>
              <a:rPr lang="en-US" dirty="0">
                <a:latin typeface="CamingoDos Pro Light" panose="020B0303040302020203" pitchFamily="34" charset="0"/>
              </a:rPr>
              <a:t> i den </a:t>
            </a:r>
            <a:r>
              <a:rPr lang="en-US" dirty="0" err="1">
                <a:latin typeface="CamingoDos Pro Light" panose="020B0303040302020203" pitchFamily="34" charset="0"/>
              </a:rPr>
              <a:t>digitale</a:t>
            </a:r>
            <a:r>
              <a:rPr lang="en-US" dirty="0">
                <a:latin typeface="CamingoDos Pro Light" panose="020B0303040302020203" pitchFamily="34" charset="0"/>
              </a:rPr>
              <a:t> </a:t>
            </a:r>
            <a:r>
              <a:rPr lang="en-US" dirty="0" err="1">
                <a:latin typeface="CamingoDos Pro Light" panose="020B0303040302020203" pitchFamily="34" charset="0"/>
              </a:rPr>
              <a:t>verden</a:t>
            </a:r>
            <a:endParaRPr lang="en-US" dirty="0">
              <a:latin typeface="CamingoDos Pro Light" panose="020B0303040302020203" pitchFamily="34" charset="0"/>
            </a:endParaRPr>
          </a:p>
          <a:p>
            <a:pPr marL="0" indent="0">
              <a:buNone/>
            </a:pPr>
            <a:endParaRPr lang="en-US" dirty="0">
              <a:latin typeface="CamingoDos Pro Light" panose="020B0303040302020203" pitchFamily="34" charset="0"/>
            </a:endParaRPr>
          </a:p>
          <a:p>
            <a:pPr marL="0" indent="0">
              <a:buNone/>
            </a:pPr>
            <a:r>
              <a:rPr lang="en-US" dirty="0">
                <a:latin typeface="CamingoDos Pro Light" panose="020B0303040302020203" pitchFamily="34" charset="0"/>
              </a:rPr>
              <a:t>Man </a:t>
            </a:r>
            <a:r>
              <a:rPr lang="en-US" dirty="0" err="1">
                <a:latin typeface="CamingoDos Pro Light" panose="020B0303040302020203" pitchFamily="34" charset="0"/>
              </a:rPr>
              <a:t>må</a:t>
            </a:r>
            <a:r>
              <a:rPr lang="en-US" dirty="0">
                <a:latin typeface="CamingoDos Pro Light" panose="020B0303040302020203" pitchFamily="34" charset="0"/>
              </a:rPr>
              <a:t> </a:t>
            </a:r>
            <a:r>
              <a:rPr lang="en-US" dirty="0" err="1">
                <a:latin typeface="CamingoDos Pro Light" panose="020B0303040302020203" pitchFamily="34" charset="0"/>
              </a:rPr>
              <a:t>tørre</a:t>
            </a:r>
            <a:r>
              <a:rPr lang="en-US" dirty="0">
                <a:latin typeface="CamingoDos Pro Light" panose="020B0303040302020203" pitchFamily="34" charset="0"/>
              </a:rPr>
              <a:t> å </a:t>
            </a:r>
            <a:r>
              <a:rPr lang="en-US" dirty="0" err="1">
                <a:latin typeface="CamingoDos Pro Light" panose="020B0303040302020203" pitchFamily="34" charset="0"/>
              </a:rPr>
              <a:t>prøve</a:t>
            </a:r>
            <a:r>
              <a:rPr lang="en-US" dirty="0">
                <a:latin typeface="CamingoDos Pro Light" panose="020B0303040302020203" pitchFamily="34" charset="0"/>
              </a:rPr>
              <a:t> og </a:t>
            </a:r>
            <a:r>
              <a:rPr lang="en-US" dirty="0" err="1">
                <a:latin typeface="CamingoDos Pro Light" panose="020B0303040302020203" pitchFamily="34" charset="0"/>
              </a:rPr>
              <a:t>feile</a:t>
            </a:r>
            <a:r>
              <a:rPr lang="en-US" dirty="0">
                <a:latin typeface="CamingoDos Pro Light" panose="020B0303040302020203" pitchFamily="34" charset="0"/>
              </a:rPr>
              <a:t>!</a:t>
            </a:r>
          </a:p>
          <a:p>
            <a:endParaRPr lang="en-US" dirty="0">
              <a:latin typeface="CamingoDos Pro Light" panose="020B0303040302020203" pitchFamily="34" charset="0"/>
            </a:endParaRPr>
          </a:p>
        </p:txBody>
      </p:sp>
      <p:sp>
        <p:nvSpPr>
          <p:cNvPr id="4" name="Plassholder for dato 3">
            <a:extLst>
              <a:ext uri="{FF2B5EF4-FFF2-40B4-BE49-F238E27FC236}">
                <a16:creationId xmlns:a16="http://schemas.microsoft.com/office/drawing/2014/main" id="{0073DA01-AEFD-1413-B1FD-873C2818976F}"/>
              </a:ext>
            </a:extLst>
          </p:cNvPr>
          <p:cNvSpPr>
            <a:spLocks noGrp="1"/>
          </p:cNvSpPr>
          <p:nvPr>
            <p:ph type="dt" sz="half" idx="10"/>
          </p:nvPr>
        </p:nvSpPr>
        <p:spPr>
          <a:xfrm>
            <a:off x="6488377" y="6451942"/>
            <a:ext cx="1960463" cy="365125"/>
          </a:xfrm>
          <a:prstGeom prst="rect">
            <a:avLst/>
          </a:prstGeom>
        </p:spPr>
        <p:txBody>
          <a:bodyPr vert="horz" lIns="91440" tIns="45720" rIns="91440" bIns="45720" rtlCol="0" anchor="ctr">
            <a:normAutofit/>
          </a:bodyPr>
          <a:lstStyle>
            <a:defPPr>
              <a:defRPr lang="nn-NO"/>
            </a:defPPr>
            <a:lvl1pPr marL="0" algn="r" defTabSz="457200" rtl="0" eaLnBrk="1" latinLnBrk="0" hangingPunct="1">
              <a:defRPr sz="900" kern="1200">
                <a:solidFill>
                  <a:srgbClr val="818E98"/>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D58F56FC-56A5-4A47-9C21-7524F2E988D7}" type="datetime2">
              <a:rPr lang="nn-NO" smtClean="0"/>
              <a:pPr>
                <a:spcAft>
                  <a:spcPts val="600"/>
                </a:spcAft>
              </a:pPr>
              <a:t>fredag 29. september 2023</a:t>
            </a:fld>
            <a:endParaRPr lang="nn-NO"/>
          </a:p>
        </p:txBody>
      </p:sp>
      <p:sp>
        <p:nvSpPr>
          <p:cNvPr id="2057" name="Footer Placeholder 5">
            <a:extLst>
              <a:ext uri="{FF2B5EF4-FFF2-40B4-BE49-F238E27FC236}">
                <a16:creationId xmlns:a16="http://schemas.microsoft.com/office/drawing/2014/main" id="{2798BBDC-D897-9638-8539-2AB772C71D25}"/>
              </a:ext>
            </a:extLst>
          </p:cNvPr>
          <p:cNvSpPr>
            <a:spLocks noGrp="1"/>
          </p:cNvSpPr>
          <p:nvPr>
            <p:ph type="ftr" sz="quarter" idx="11"/>
          </p:nvPr>
        </p:nvSpPr>
        <p:spPr>
          <a:xfrm>
            <a:off x="1377206" y="6451942"/>
            <a:ext cx="5267205" cy="365125"/>
          </a:xfrm>
          <a:prstGeom prst="rect">
            <a:avLst/>
          </a:prstGeom>
        </p:spPr>
        <p:txBody>
          <a:bodyPr vert="horz" lIns="91440" tIns="45720" rIns="91440" bIns="45720" rtlCol="0" anchor="ctr"/>
          <a:lstStyle>
            <a:defPPr>
              <a:defRPr lang="nn-NO"/>
            </a:defPPr>
            <a:lvl1pPr marL="0" algn="l" defTabSz="457200" rtl="0" eaLnBrk="1" latinLnBrk="0" hangingPunct="1">
              <a:defRPr sz="900" kern="1200">
                <a:solidFill>
                  <a:srgbClr val="818E98"/>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nn-NO"/>
          </a:p>
        </p:txBody>
      </p:sp>
      <p:sp>
        <p:nvSpPr>
          <p:cNvPr id="6" name="Plassholder for lysbildenummer 5">
            <a:extLst>
              <a:ext uri="{FF2B5EF4-FFF2-40B4-BE49-F238E27FC236}">
                <a16:creationId xmlns:a16="http://schemas.microsoft.com/office/drawing/2014/main" id="{E2E76E94-F9A0-0CE4-2D5D-19AF8D7B1F3D}"/>
              </a:ext>
            </a:extLst>
          </p:cNvPr>
          <p:cNvSpPr>
            <a:spLocks noGrp="1"/>
          </p:cNvSpPr>
          <p:nvPr>
            <p:ph type="sldNum" sz="quarter" idx="12"/>
          </p:nvPr>
        </p:nvSpPr>
        <p:spPr>
          <a:xfrm>
            <a:off x="9877137" y="6451943"/>
            <a:ext cx="490700" cy="365125"/>
          </a:xfrm>
        </p:spPr>
        <p:txBody>
          <a:bodyPr anchor="ctr">
            <a:normAutofit/>
          </a:bodyPr>
          <a:lstStyle/>
          <a:p>
            <a:pPr>
              <a:spcAft>
                <a:spcPts val="600"/>
              </a:spcAft>
            </a:pPr>
            <a:fld id="{626C7334-033F-3640-8EC4-D366BF57E853}" type="slidenum">
              <a:rPr lang="nn-NO" smtClean="0"/>
              <a:pPr>
                <a:spcAft>
                  <a:spcPts val="600"/>
                </a:spcAft>
              </a:pPr>
              <a:t>12</a:t>
            </a:fld>
            <a:endParaRPr lang="nn-NO"/>
          </a:p>
        </p:txBody>
      </p:sp>
    </p:spTree>
    <p:extLst>
      <p:ext uri="{BB962C8B-B14F-4D97-AF65-F5344CB8AC3E}">
        <p14:creationId xmlns:p14="http://schemas.microsoft.com/office/powerpoint/2010/main" val="11315067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7E10131-A03B-94EA-AE4E-244EE49F26DA}"/>
              </a:ext>
            </a:extLst>
          </p:cNvPr>
          <p:cNvSpPr>
            <a:spLocks noGrp="1"/>
          </p:cNvSpPr>
          <p:nvPr>
            <p:ph type="title"/>
          </p:nvPr>
        </p:nvSpPr>
        <p:spPr/>
        <p:txBody>
          <a:bodyPr>
            <a:normAutofit/>
          </a:bodyPr>
          <a:lstStyle/>
          <a:p>
            <a:r>
              <a:rPr lang="nb-NO" dirty="0">
                <a:latin typeface="CamingoDos Pro SemiBold" panose="020B0603040302020203" pitchFamily="34" charset="0"/>
              </a:rPr>
              <a:t>Oppgave</a:t>
            </a:r>
            <a:endParaRPr lang="nb-NO" dirty="0"/>
          </a:p>
        </p:txBody>
      </p:sp>
      <p:sp>
        <p:nvSpPr>
          <p:cNvPr id="4" name="Plassholder for dato 3">
            <a:extLst>
              <a:ext uri="{FF2B5EF4-FFF2-40B4-BE49-F238E27FC236}">
                <a16:creationId xmlns:a16="http://schemas.microsoft.com/office/drawing/2014/main" id="{00D7E01B-F017-C61F-10A4-BA1009C19A8C}"/>
              </a:ext>
            </a:extLst>
          </p:cNvPr>
          <p:cNvSpPr>
            <a:spLocks noGrp="1"/>
          </p:cNvSpPr>
          <p:nvPr>
            <p:ph type="dt" sz="half" idx="10"/>
          </p:nvPr>
        </p:nvSpPr>
        <p:spPr>
          <a:xfrm>
            <a:off x="6488377" y="6451942"/>
            <a:ext cx="1960463" cy="365125"/>
          </a:xfrm>
          <a:prstGeom prst="rect">
            <a:avLst/>
          </a:prstGeom>
        </p:spPr>
        <p:txBody>
          <a:bodyPr vert="horz" lIns="91440" tIns="45720" rIns="91440" bIns="45720" rtlCol="0" anchor="ctr"/>
          <a:lstStyle>
            <a:defPPr>
              <a:defRPr lang="nn-NO"/>
            </a:defPPr>
            <a:lvl1pPr marL="0" algn="r" defTabSz="457200" rtl="0" eaLnBrk="1" latinLnBrk="0" hangingPunct="1">
              <a:defRPr sz="900" kern="1200">
                <a:solidFill>
                  <a:srgbClr val="818E98"/>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5EEBD09-2991-2440-9960-75721461D5B8}" type="datetime2">
              <a:rPr lang="nn-NO" smtClean="0"/>
              <a:pPr/>
              <a:t>fredag 29. september 2023</a:t>
            </a:fld>
            <a:endParaRPr lang="nn-NO" dirty="0"/>
          </a:p>
        </p:txBody>
      </p:sp>
      <p:sp>
        <p:nvSpPr>
          <p:cNvPr id="5" name="Plassholder for bunntekst 4">
            <a:extLst>
              <a:ext uri="{FF2B5EF4-FFF2-40B4-BE49-F238E27FC236}">
                <a16:creationId xmlns:a16="http://schemas.microsoft.com/office/drawing/2014/main" id="{2DFAD982-32E9-7728-8153-2418BAAB607C}"/>
              </a:ext>
            </a:extLst>
          </p:cNvPr>
          <p:cNvSpPr>
            <a:spLocks noGrp="1"/>
          </p:cNvSpPr>
          <p:nvPr>
            <p:ph type="ftr" sz="quarter" idx="11"/>
          </p:nvPr>
        </p:nvSpPr>
        <p:spPr>
          <a:xfrm>
            <a:off x="1377206" y="6451942"/>
            <a:ext cx="5267205" cy="365125"/>
          </a:xfrm>
          <a:prstGeom prst="rect">
            <a:avLst/>
          </a:prstGeom>
        </p:spPr>
        <p:txBody>
          <a:bodyPr vert="horz" lIns="91440" tIns="45720" rIns="91440" bIns="45720" rtlCol="0" anchor="ctr"/>
          <a:lstStyle>
            <a:defPPr>
              <a:defRPr lang="nn-NO"/>
            </a:defPPr>
            <a:lvl1pPr marL="0" algn="l" defTabSz="457200" rtl="0" eaLnBrk="1" latinLnBrk="0" hangingPunct="1">
              <a:defRPr sz="900" kern="1200">
                <a:solidFill>
                  <a:srgbClr val="818E98"/>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nn-NO"/>
          </a:p>
        </p:txBody>
      </p:sp>
      <p:sp>
        <p:nvSpPr>
          <p:cNvPr id="6" name="Plassholder for lysbildenummer 5">
            <a:extLst>
              <a:ext uri="{FF2B5EF4-FFF2-40B4-BE49-F238E27FC236}">
                <a16:creationId xmlns:a16="http://schemas.microsoft.com/office/drawing/2014/main" id="{E5388C2D-08B6-2D39-26AE-2A7942A6AD14}"/>
              </a:ext>
            </a:extLst>
          </p:cNvPr>
          <p:cNvSpPr>
            <a:spLocks noGrp="1"/>
          </p:cNvSpPr>
          <p:nvPr>
            <p:ph type="sldNum" sz="quarter" idx="12"/>
          </p:nvPr>
        </p:nvSpPr>
        <p:spPr/>
        <p:txBody>
          <a:bodyPr/>
          <a:lstStyle/>
          <a:p>
            <a:fld id="{626C7334-033F-3640-8EC4-D366BF57E853}" type="slidenum">
              <a:rPr lang="nn-NO" smtClean="0"/>
              <a:pPr/>
              <a:t>13</a:t>
            </a:fld>
            <a:endParaRPr lang="nn-NO"/>
          </a:p>
        </p:txBody>
      </p:sp>
      <p:pic>
        <p:nvPicPr>
          <p:cNvPr id="7" name="Plassholder for innhold 7" descr="En lyspæren">
            <a:extLst>
              <a:ext uri="{FF2B5EF4-FFF2-40B4-BE49-F238E27FC236}">
                <a16:creationId xmlns:a16="http://schemas.microsoft.com/office/drawing/2014/main" id="{CF8408F5-604B-A82F-68F2-A2CAA847239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51527" y="1118678"/>
            <a:ext cx="4003287" cy="4003287"/>
          </a:xfrm>
          <a:prstGeom prst="rect">
            <a:avLst/>
          </a:prstGeom>
        </p:spPr>
      </p:pic>
      <p:sp>
        <p:nvSpPr>
          <p:cNvPr id="8" name="Tittel 1">
            <a:extLst>
              <a:ext uri="{FF2B5EF4-FFF2-40B4-BE49-F238E27FC236}">
                <a16:creationId xmlns:a16="http://schemas.microsoft.com/office/drawing/2014/main" id="{9443F072-B577-C807-C5C8-BA1F8009CD3B}"/>
              </a:ext>
            </a:extLst>
          </p:cNvPr>
          <p:cNvSpPr>
            <a:spLocks noGrp="1"/>
          </p:cNvSpPr>
          <p:nvPr>
            <p:ph idx="1"/>
          </p:nvPr>
        </p:nvSpPr>
        <p:spPr>
          <a:xfrm>
            <a:off x="632379" y="2108398"/>
            <a:ext cx="6676196" cy="3806825"/>
          </a:xfrm>
        </p:spPr>
        <p:txBody>
          <a:bodyPr/>
          <a:lstStyle/>
          <a:p>
            <a:pPr marL="0" indent="0">
              <a:buNone/>
            </a:pPr>
            <a:r>
              <a:rPr lang="nb-NO" dirty="0">
                <a:latin typeface="CamingoDos Pro Light" panose="020B0303040302020203" pitchFamily="34" charset="0"/>
              </a:rPr>
              <a:t>Hva slags digitale kommunikasjonsflater ønsker du å bruke?</a:t>
            </a:r>
          </a:p>
          <a:p>
            <a:endParaRPr lang="nb-NO" dirty="0">
              <a:latin typeface="CamingoDos Pro Light" panose="020B0303040302020203" pitchFamily="34" charset="0"/>
            </a:endParaRPr>
          </a:p>
          <a:p>
            <a:pPr marL="0" indent="0">
              <a:buNone/>
            </a:pPr>
            <a:r>
              <a:rPr lang="nb-NO" dirty="0">
                <a:latin typeface="CamingoDos Pro Light" panose="020B0303040302020203" pitchFamily="34" charset="0"/>
              </a:rPr>
              <a:t>Last ned en app du ønsker å bruke (VG, Snapchat, YR </a:t>
            </a:r>
            <a:r>
              <a:rPr lang="nb-NO" dirty="0" err="1">
                <a:latin typeface="CamingoDos Pro Light" panose="020B0303040302020203" pitchFamily="34" charset="0"/>
              </a:rPr>
              <a:t>etc</a:t>
            </a:r>
            <a:r>
              <a:rPr lang="nb-NO" dirty="0">
                <a:latin typeface="CamingoDos Pro Light" panose="020B0303040302020203" pitchFamily="34" charset="0"/>
              </a:rPr>
              <a:t>). Se «oppskrift» på neste side.</a:t>
            </a:r>
          </a:p>
        </p:txBody>
      </p:sp>
    </p:spTree>
    <p:extLst>
      <p:ext uri="{BB962C8B-B14F-4D97-AF65-F5344CB8AC3E}">
        <p14:creationId xmlns:p14="http://schemas.microsoft.com/office/powerpoint/2010/main" val="39630274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title"/>
          </p:nvPr>
        </p:nvSpPr>
        <p:spPr/>
        <p:txBody>
          <a:bodyPr/>
          <a:lstStyle/>
          <a:p>
            <a:r>
              <a:rPr lang="nb-NO" dirty="0">
                <a:latin typeface="CamingoDos Pro SemiBold" panose="020B0603040302020203" pitchFamily="34" charset="0"/>
              </a:rPr>
              <a:t>Hvordan finne apper på mobiltelefonen?</a:t>
            </a:r>
          </a:p>
        </p:txBody>
      </p:sp>
      <p:sp>
        <p:nvSpPr>
          <p:cNvPr id="7" name="Plassholder for innhold 6"/>
          <p:cNvSpPr>
            <a:spLocks noGrp="1"/>
          </p:cNvSpPr>
          <p:nvPr>
            <p:ph sz="half" idx="1"/>
          </p:nvPr>
        </p:nvSpPr>
        <p:spPr>
          <a:xfrm>
            <a:off x="550190" y="1429480"/>
            <a:ext cx="5387840" cy="4500001"/>
          </a:xfrm>
        </p:spPr>
        <p:txBody>
          <a:bodyPr>
            <a:normAutofit fontScale="77500" lnSpcReduction="20000"/>
          </a:bodyPr>
          <a:lstStyle/>
          <a:p>
            <a:pPr marL="0" indent="0">
              <a:buNone/>
            </a:pPr>
            <a:r>
              <a:rPr lang="nb-NO" dirty="0" err="1">
                <a:latin typeface="CamingoDos Pro SemiBold" panose="020B0603040302020203" pitchFamily="34" charset="0"/>
              </a:rPr>
              <a:t>Iphone</a:t>
            </a:r>
            <a:r>
              <a:rPr lang="nb-NO" dirty="0">
                <a:latin typeface="CamingoDos Pro SemiBold" panose="020B0603040302020203" pitchFamily="34" charset="0"/>
              </a:rPr>
              <a:t> (</a:t>
            </a:r>
            <a:r>
              <a:rPr lang="nb-NO" dirty="0" err="1">
                <a:latin typeface="CamingoDos Pro SemiBold" panose="020B0603040302020203" pitchFamily="34" charset="0"/>
              </a:rPr>
              <a:t>AppStore</a:t>
            </a:r>
            <a:r>
              <a:rPr lang="nb-NO" dirty="0">
                <a:latin typeface="CamingoDos Pro SemiBold" panose="020B0603040302020203" pitchFamily="34" charset="0"/>
              </a:rPr>
              <a:t>)</a:t>
            </a:r>
          </a:p>
          <a:p>
            <a:pPr marL="0" indent="0">
              <a:buNone/>
            </a:pPr>
            <a:endParaRPr lang="nb-NO" sz="2000" b="1" dirty="0"/>
          </a:p>
          <a:p>
            <a:pPr algn="l">
              <a:buFont typeface="+mj-lt"/>
              <a:buAutoNum type="arabicPeriod"/>
            </a:pPr>
            <a:r>
              <a:rPr lang="nb-NO" sz="2000" b="0" i="0" dirty="0">
                <a:solidFill>
                  <a:schemeClr val="tx1"/>
                </a:solidFill>
                <a:effectLst/>
                <a:latin typeface="+mn-lt"/>
              </a:rPr>
              <a:t>Åpne App Store-appen på </a:t>
            </a:r>
            <a:r>
              <a:rPr lang="nb-NO" sz="2000" b="0" i="0" dirty="0" err="1">
                <a:solidFill>
                  <a:schemeClr val="tx1"/>
                </a:solidFill>
                <a:effectLst/>
                <a:latin typeface="+mn-lt"/>
              </a:rPr>
              <a:t>iPhone</a:t>
            </a:r>
            <a:r>
              <a:rPr lang="nb-NO" sz="2000" b="0" i="0" dirty="0">
                <a:solidFill>
                  <a:schemeClr val="tx1"/>
                </a:solidFill>
                <a:effectLst/>
                <a:latin typeface="+mn-lt"/>
              </a:rPr>
              <a:t> eller </a:t>
            </a:r>
            <a:r>
              <a:rPr lang="nb-NO" sz="2000" b="0" i="0" dirty="0" err="1">
                <a:solidFill>
                  <a:schemeClr val="tx1"/>
                </a:solidFill>
                <a:effectLst/>
                <a:latin typeface="+mn-lt"/>
              </a:rPr>
              <a:t>iPad</a:t>
            </a:r>
            <a:r>
              <a:rPr lang="nb-NO" sz="2000" b="0" i="0" dirty="0">
                <a:solidFill>
                  <a:schemeClr val="tx1"/>
                </a:solidFill>
                <a:effectLst/>
                <a:latin typeface="+mn-lt"/>
              </a:rPr>
              <a:t>.</a:t>
            </a:r>
          </a:p>
          <a:p>
            <a:pPr algn="l">
              <a:buFont typeface="+mj-lt"/>
              <a:buAutoNum type="arabicPeriod"/>
            </a:pPr>
            <a:r>
              <a:rPr lang="nb-NO" sz="2000" b="0" i="0" dirty="0">
                <a:solidFill>
                  <a:schemeClr val="tx1"/>
                </a:solidFill>
                <a:effectLst/>
                <a:latin typeface="+mn-lt"/>
              </a:rPr>
              <a:t>Bla gjennom I dag-, Spill-, Apper- og Arcade-fanene for å finne apper du liker. Eller trykk på Søk-fanen for å se etter noe spesifikt. Hvis du finner et spill der det står Arcade, </a:t>
            </a:r>
            <a:r>
              <a:rPr lang="nb-NO" sz="2000" b="0" i="0" u="none" strike="noStrike" dirty="0">
                <a:solidFill>
                  <a:schemeClr val="tx1"/>
                </a:solidFill>
                <a:effectLst/>
                <a:latin typeface="+mn-lt"/>
                <a:hlinkClick r:id="rId2">
                  <a:extLst>
                    <a:ext uri="{A12FA001-AC4F-418D-AE19-62706E023703}">
                      <ahyp:hlinkClr xmlns:ahyp="http://schemas.microsoft.com/office/drawing/2018/hyperlinkcolor" val="tx"/>
                    </a:ext>
                  </a:extLst>
                </a:hlinkClick>
              </a:rPr>
              <a:t>må du abonnere på Apple Arcade</a:t>
            </a:r>
            <a:r>
              <a:rPr lang="nb-NO" sz="2000" b="0" i="0" dirty="0">
                <a:solidFill>
                  <a:schemeClr val="tx1"/>
                </a:solidFill>
                <a:effectLst/>
                <a:latin typeface="+mn-lt"/>
              </a:rPr>
              <a:t> for å spille spillet.</a:t>
            </a:r>
          </a:p>
          <a:p>
            <a:pPr algn="l">
              <a:buFont typeface="+mj-lt"/>
              <a:buAutoNum type="arabicPeriod"/>
            </a:pPr>
            <a:r>
              <a:rPr lang="nb-NO" sz="2000" b="0" i="0" dirty="0">
                <a:solidFill>
                  <a:schemeClr val="tx1"/>
                </a:solidFill>
                <a:effectLst/>
                <a:latin typeface="+mn-lt"/>
              </a:rPr>
              <a:t>Trykk eller klikk på prisen eller Hent-knappen. Hvis du ser «Åpne»-knappen i stedet for en pris eller «Hent»-knappen, har du allerede kjøpt eller lastet ned den aktuelle appen.</a:t>
            </a:r>
          </a:p>
          <a:p>
            <a:pPr algn="l"/>
            <a:r>
              <a:rPr lang="nb-NO" sz="2000" b="0" i="0" dirty="0">
                <a:solidFill>
                  <a:schemeClr val="tx1"/>
                </a:solidFill>
                <a:effectLst/>
                <a:latin typeface="+mn-lt"/>
              </a:rPr>
              <a:t>Hvis programmet vises med «Hent»-knappen i stedet for en pris i App Store, er programmet gratis. Du blir ikke belastet for å laste ned programmer som er gratis. I enkelte gratisprogrammer kan du foreta kjøp eller registrere abonnementer i programmet. Med abonnementer og kjøp i apper får du blant annet tilgang til flere funksjoner og mer innhold.</a:t>
            </a:r>
          </a:p>
          <a:p>
            <a:pPr marL="0" indent="0">
              <a:buNone/>
            </a:pPr>
            <a:endParaRPr lang="nb-NO" sz="2000" dirty="0"/>
          </a:p>
        </p:txBody>
      </p:sp>
      <p:sp>
        <p:nvSpPr>
          <p:cNvPr id="4" name="Plassholder for lysbildenummer 3"/>
          <p:cNvSpPr>
            <a:spLocks noGrp="1"/>
          </p:cNvSpPr>
          <p:nvPr>
            <p:ph type="sldNum" sz="quarter" idx="12"/>
          </p:nvPr>
        </p:nvSpPr>
        <p:spPr/>
        <p:txBody>
          <a:bodyPr/>
          <a:lstStyle/>
          <a:p>
            <a:fld id="{DFED0836-D635-394C-B680-A84B30E9EE77}" type="slidenum">
              <a:rPr lang="nb-NO" smtClean="0"/>
              <a:pPr/>
              <a:t>14</a:t>
            </a:fld>
            <a:endParaRPr lang="nb-NO" dirty="0"/>
          </a:p>
        </p:txBody>
      </p:sp>
      <p:sp>
        <p:nvSpPr>
          <p:cNvPr id="8" name="Plassholder for innhold 7"/>
          <p:cNvSpPr>
            <a:spLocks noGrp="1"/>
          </p:cNvSpPr>
          <p:nvPr>
            <p:ph sz="quarter" idx="13"/>
          </p:nvPr>
        </p:nvSpPr>
        <p:spPr>
          <a:xfrm>
            <a:off x="6253971" y="1429481"/>
            <a:ext cx="5458145" cy="4500000"/>
          </a:xfrm>
        </p:spPr>
        <p:txBody>
          <a:bodyPr>
            <a:normAutofit/>
          </a:bodyPr>
          <a:lstStyle/>
          <a:p>
            <a:r>
              <a:rPr lang="nb-NO" sz="2000" dirty="0">
                <a:latin typeface="CamingoDos Pro SemiBold" panose="020B0603040302020203" pitchFamily="34" charset="0"/>
              </a:rPr>
              <a:t>Android (Google Play)</a:t>
            </a:r>
          </a:p>
          <a:p>
            <a:pPr lvl="0" eaLnBrk="0" fontAlgn="base" hangingPunct="0">
              <a:lnSpc>
                <a:spcPct val="100000"/>
              </a:lnSpc>
              <a:spcBef>
                <a:spcPct val="0"/>
              </a:spcBef>
              <a:spcAft>
                <a:spcPct val="0"/>
              </a:spcAft>
            </a:pPr>
            <a:endParaRPr lang="nb-NO" altLang="nb-NO" sz="1800" dirty="0">
              <a:solidFill>
                <a:schemeClr val="tx1"/>
              </a:solidFill>
              <a:latin typeface="+mn-lt"/>
            </a:endParaRPr>
          </a:p>
          <a:p>
            <a:pPr lvl="0" eaLnBrk="0" fontAlgn="base" hangingPunct="0">
              <a:lnSpc>
                <a:spcPct val="100000"/>
              </a:lnSpc>
              <a:spcBef>
                <a:spcPct val="0"/>
              </a:spcBef>
              <a:spcAft>
                <a:spcPct val="0"/>
              </a:spcAft>
              <a:buFontTx/>
              <a:buAutoNum type="arabicPeriod"/>
            </a:pPr>
            <a:r>
              <a:rPr lang="nb-NO" altLang="nb-NO" sz="1800" dirty="0">
                <a:solidFill>
                  <a:schemeClr val="tx1"/>
                </a:solidFill>
                <a:latin typeface="+mn-lt"/>
              </a:rPr>
              <a:t>Åpne Google Play Butikk-appen          på enheten din, eller </a:t>
            </a:r>
            <a:r>
              <a:rPr lang="nb-NO" altLang="nb-NO" sz="1800" dirty="0">
                <a:solidFill>
                  <a:schemeClr val="tx1"/>
                </a:solidFill>
                <a:latin typeface="+mn-lt"/>
                <a:hlinkClick r:id="rId3">
                  <a:extLst>
                    <a:ext uri="{A12FA001-AC4F-418D-AE19-62706E023703}">
                      <ahyp:hlinkClr xmlns:ahyp="http://schemas.microsoft.com/office/drawing/2018/hyperlinkcolor" val="tx"/>
                    </a:ext>
                  </a:extLst>
                </a:hlinkClick>
              </a:rPr>
              <a:t>gå til Google Play-butikken</a:t>
            </a:r>
            <a:r>
              <a:rPr lang="nb-NO" altLang="nb-NO" sz="1800" dirty="0">
                <a:solidFill>
                  <a:schemeClr val="tx1"/>
                </a:solidFill>
                <a:latin typeface="+mn-lt"/>
              </a:rPr>
              <a:t> i en nettleser.</a:t>
            </a:r>
          </a:p>
          <a:p>
            <a:pPr lvl="0" eaLnBrk="0" fontAlgn="base" hangingPunct="0">
              <a:lnSpc>
                <a:spcPct val="100000"/>
              </a:lnSpc>
              <a:spcBef>
                <a:spcPct val="0"/>
              </a:spcBef>
              <a:spcAft>
                <a:spcPct val="0"/>
              </a:spcAft>
              <a:buFontTx/>
              <a:buAutoNum type="arabicPeriod" startAt="2"/>
            </a:pPr>
            <a:r>
              <a:rPr lang="nb-NO" altLang="nb-NO" sz="1800" dirty="0">
                <a:solidFill>
                  <a:schemeClr val="tx1"/>
                </a:solidFill>
                <a:latin typeface="+mn-lt"/>
              </a:rPr>
              <a:t>Søk eller bla gjennom for å finne innhold.</a:t>
            </a:r>
          </a:p>
          <a:p>
            <a:pPr lvl="0" eaLnBrk="0" fontAlgn="base" hangingPunct="0">
              <a:lnSpc>
                <a:spcPct val="100000"/>
              </a:lnSpc>
              <a:spcBef>
                <a:spcPct val="0"/>
              </a:spcBef>
              <a:spcAft>
                <a:spcPct val="0"/>
              </a:spcAft>
              <a:buFontTx/>
              <a:buAutoNum type="arabicPeriod" startAt="3"/>
            </a:pPr>
            <a:r>
              <a:rPr lang="nb-NO" altLang="nb-NO" sz="1800" dirty="0">
                <a:solidFill>
                  <a:schemeClr val="tx1"/>
                </a:solidFill>
                <a:latin typeface="+mn-lt"/>
              </a:rPr>
              <a:t>Velg varen du vil ha.</a:t>
            </a:r>
          </a:p>
          <a:p>
            <a:pPr lvl="0" eaLnBrk="0" fontAlgn="base" hangingPunct="0">
              <a:lnSpc>
                <a:spcPct val="100000"/>
              </a:lnSpc>
              <a:spcBef>
                <a:spcPct val="0"/>
              </a:spcBef>
              <a:spcAft>
                <a:spcPct val="0"/>
              </a:spcAft>
              <a:buFontTx/>
              <a:buAutoNum type="arabicPeriod" startAt="4"/>
            </a:pPr>
            <a:r>
              <a:rPr lang="nb-NO" altLang="nb-NO" sz="1800" dirty="0">
                <a:solidFill>
                  <a:schemeClr val="tx1"/>
                </a:solidFill>
                <a:latin typeface="+mn-lt"/>
              </a:rPr>
              <a:t>Velg Installer eller prisen på varen.</a:t>
            </a:r>
          </a:p>
          <a:p>
            <a:pPr lvl="0" eaLnBrk="0" fontAlgn="base" hangingPunct="0">
              <a:lnSpc>
                <a:spcPct val="100000"/>
              </a:lnSpc>
              <a:spcBef>
                <a:spcPct val="0"/>
              </a:spcBef>
              <a:spcAft>
                <a:spcPct val="0"/>
              </a:spcAft>
              <a:buFontTx/>
              <a:buAutoNum type="arabicPeriod" startAt="5"/>
            </a:pPr>
            <a:r>
              <a:rPr lang="nb-NO" altLang="nb-NO" sz="1800" dirty="0">
                <a:solidFill>
                  <a:schemeClr val="tx1"/>
                </a:solidFill>
                <a:latin typeface="+mn-lt"/>
              </a:rPr>
              <a:t>Følg veiledningen på skjermen for å fullføre transaksjonen og laste ned innholdet.</a:t>
            </a:r>
          </a:p>
          <a:p>
            <a:pPr marL="457200" lvl="1" indent="0" eaLnBrk="0" fontAlgn="base" hangingPunct="0">
              <a:lnSpc>
                <a:spcPct val="100000"/>
              </a:lnSpc>
              <a:spcBef>
                <a:spcPct val="0"/>
              </a:spcBef>
              <a:spcAft>
                <a:spcPct val="0"/>
              </a:spcAft>
              <a:buClrTx/>
              <a:buFontTx/>
              <a:buChar char="•"/>
            </a:pPr>
            <a:r>
              <a:rPr lang="nb-NO" altLang="nb-NO" sz="1800" dirty="0">
                <a:solidFill>
                  <a:schemeClr val="tx1"/>
                </a:solidFill>
                <a:latin typeface="+mn-lt"/>
              </a:rPr>
              <a:t>Hvis du har kjøpt noe før: Velg betalingsmåten din med nedoverpilen</a:t>
            </a:r>
          </a:p>
          <a:p>
            <a:pPr marL="457200" lvl="1" indent="0" eaLnBrk="0" fontAlgn="base" hangingPunct="0">
              <a:lnSpc>
                <a:spcPct val="100000"/>
              </a:lnSpc>
              <a:spcBef>
                <a:spcPct val="0"/>
              </a:spcBef>
              <a:spcAft>
                <a:spcPct val="0"/>
              </a:spcAft>
              <a:buClrTx/>
              <a:buFontTx/>
              <a:buChar char="•"/>
            </a:pPr>
            <a:r>
              <a:rPr lang="nb-NO" altLang="nb-NO" sz="1800" dirty="0">
                <a:solidFill>
                  <a:schemeClr val="tx1"/>
                </a:solidFill>
                <a:latin typeface="+mn-lt"/>
              </a:rPr>
              <a:t>Hvis dette er ditt første kjøp: Betalingsmåten legges til i Google-kontoen din.</a:t>
            </a:r>
          </a:p>
          <a:p>
            <a:endParaRPr lang="nb-NO" dirty="0"/>
          </a:p>
        </p:txBody>
      </p:sp>
      <p:sp>
        <p:nvSpPr>
          <p:cNvPr id="5" name="Plassholder for bunntekst 4"/>
          <p:cNvSpPr>
            <a:spLocks noGrp="1"/>
          </p:cNvSpPr>
          <p:nvPr>
            <p:ph type="ftr" sz="quarter" idx="3"/>
          </p:nvPr>
        </p:nvSpPr>
        <p:spPr/>
        <p:txBody>
          <a:bodyPr/>
          <a:lstStyle/>
          <a:p>
            <a:r>
              <a:rPr lang="nb-NO" dirty="0"/>
              <a:t>Navn på presentasjon eller tema</a:t>
            </a:r>
          </a:p>
        </p:txBody>
      </p:sp>
      <p:sp>
        <p:nvSpPr>
          <p:cNvPr id="2" name="Rectangle 1">
            <a:extLst>
              <a:ext uri="{FF2B5EF4-FFF2-40B4-BE49-F238E27FC236}">
                <a16:creationId xmlns:a16="http://schemas.microsoft.com/office/drawing/2014/main" id="{F0675DD2-9064-1206-F8FD-11096D3C1A0B}"/>
              </a:ext>
            </a:extLst>
          </p:cNvPr>
          <p:cNvSpPr>
            <a:spLocks noChangeArrowheads="1"/>
          </p:cNvSpPr>
          <p:nvPr/>
        </p:nvSpPr>
        <p:spPr bwMode="auto">
          <a:xfrm>
            <a:off x="0" y="-184666"/>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nb-NO" altLang="nb-NO" sz="1800" b="0" i="0" u="none" strike="noStrike" cap="none" normalizeH="0" baseline="0" dirty="0">
              <a:ln>
                <a:noFill/>
              </a:ln>
              <a:solidFill>
                <a:schemeClr val="tx1"/>
              </a:solidFill>
              <a:effectLst/>
              <a:latin typeface="Arial" panose="020B0604020202020204" pitchFamily="34" charset="0"/>
            </a:endParaRPr>
          </a:p>
        </p:txBody>
      </p:sp>
      <p:pic>
        <p:nvPicPr>
          <p:cNvPr id="1026" name="Picture 2" descr="Google Play">
            <a:extLst>
              <a:ext uri="{FF2B5EF4-FFF2-40B4-BE49-F238E27FC236}">
                <a16:creationId xmlns:a16="http://schemas.microsoft.com/office/drawing/2014/main" id="{A14A9DE9-DC69-D9FF-BD7D-7A3FAA840CD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855680" y="1514478"/>
            <a:ext cx="560299" cy="56029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apps.apple.com/assets/images/knowledge-graph/apps....">
            <a:extLst>
              <a:ext uri="{FF2B5EF4-FFF2-40B4-BE49-F238E27FC236}">
                <a16:creationId xmlns:a16="http://schemas.microsoft.com/office/drawing/2014/main" id="{40D9F4AB-AA5D-EF6C-EEBC-9F793050B64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118100" y="1514478"/>
            <a:ext cx="672241" cy="672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9811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7907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133601" y="1301884"/>
            <a:ext cx="3550024" cy="1000533"/>
          </a:xfrm>
        </p:spPr>
        <p:txBody>
          <a:bodyPr>
            <a:noAutofit/>
          </a:bodyPr>
          <a:lstStyle/>
          <a:p>
            <a:r>
              <a:rPr lang="nb-NO" sz="2800" dirty="0">
                <a:latin typeface="CamingoDos Pro SemiBold" panose="020B0603040302020203" pitchFamily="34" charset="0"/>
              </a:rPr>
              <a:t>Målet med kurset:</a:t>
            </a:r>
          </a:p>
        </p:txBody>
      </p:sp>
      <p:sp>
        <p:nvSpPr>
          <p:cNvPr id="3" name="Plassholder for innhold 2"/>
          <p:cNvSpPr>
            <a:spLocks noGrp="1"/>
          </p:cNvSpPr>
          <p:nvPr>
            <p:ph idx="1"/>
          </p:nvPr>
        </p:nvSpPr>
        <p:spPr>
          <a:xfrm>
            <a:off x="2133600" y="2472558"/>
            <a:ext cx="6854890" cy="2613508"/>
          </a:xfrm>
        </p:spPr>
        <p:txBody>
          <a:bodyPr>
            <a:normAutofit/>
          </a:bodyPr>
          <a:lstStyle/>
          <a:p>
            <a:pPr marL="0" indent="0">
              <a:buNone/>
            </a:pPr>
            <a:r>
              <a:rPr lang="nb-NO" i="1" dirty="0">
                <a:latin typeface="CamingoDos Pro Light" panose="020B0303040302020203" pitchFamily="34" charset="0"/>
              </a:rPr>
              <a:t>Modul 1: Hva er internett?</a:t>
            </a:r>
          </a:p>
          <a:p>
            <a:pPr marL="0" indent="0">
              <a:buNone/>
            </a:pPr>
            <a:r>
              <a:rPr lang="nb-NO" b="1" dirty="0">
                <a:latin typeface="CamingoDos Pro Light" panose="020B0303040302020203" pitchFamily="34" charset="0"/>
              </a:rPr>
              <a:t>Modul 2: Hvordan kommunisere digitalt?</a:t>
            </a:r>
          </a:p>
          <a:p>
            <a:pPr marL="0" indent="0">
              <a:buNone/>
            </a:pPr>
            <a:r>
              <a:rPr lang="nb-NO" dirty="0">
                <a:latin typeface="CamingoDos Pro Light" panose="020B0303040302020203" pitchFamily="34" charset="0"/>
              </a:rPr>
              <a:t>Modul 3: De ulike digitale løsningene, del I</a:t>
            </a:r>
          </a:p>
          <a:p>
            <a:pPr marL="0" indent="0">
              <a:buNone/>
            </a:pPr>
            <a:r>
              <a:rPr lang="nb-NO" dirty="0">
                <a:latin typeface="CamingoDos Pro Light" panose="020B0303040302020203" pitchFamily="34" charset="0"/>
              </a:rPr>
              <a:t>Modul 4: De ulike digitale løsningene, del II</a:t>
            </a:r>
          </a:p>
        </p:txBody>
      </p:sp>
      <p:sp>
        <p:nvSpPr>
          <p:cNvPr id="4" name="Plassholder for dato 3"/>
          <p:cNvSpPr>
            <a:spLocks noGrp="1"/>
          </p:cNvSpPr>
          <p:nvPr>
            <p:ph type="dt" sz="half" idx="10"/>
          </p:nvPr>
        </p:nvSpPr>
        <p:spPr>
          <a:xfrm>
            <a:off x="6488377" y="6451942"/>
            <a:ext cx="1960463" cy="365125"/>
          </a:xfrm>
          <a:prstGeom prst="rect">
            <a:avLst/>
          </a:prstGeom>
        </p:spPr>
        <p:txBody>
          <a:bodyPr vert="horz" lIns="91440" tIns="45720" rIns="91440" bIns="45720" rtlCol="0" anchor="ctr"/>
          <a:lstStyle>
            <a:defPPr>
              <a:defRPr lang="nn-NO"/>
            </a:defPPr>
            <a:lvl1pPr marL="0" algn="r" defTabSz="457200" rtl="0" eaLnBrk="1" latinLnBrk="0" hangingPunct="1">
              <a:defRPr sz="900" kern="1200">
                <a:solidFill>
                  <a:srgbClr val="818E98"/>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5EEBD09-2991-2440-9960-75721461D5B8}" type="datetime2">
              <a:rPr lang="nn-NO" smtClean="0"/>
              <a:pPr/>
              <a:t>fredag 29. september 2023</a:t>
            </a:fld>
            <a:endParaRPr lang="nn-NO" dirty="0"/>
          </a:p>
        </p:txBody>
      </p:sp>
      <p:sp>
        <p:nvSpPr>
          <p:cNvPr id="5" name="Plassholder for bunntekst 4"/>
          <p:cNvSpPr>
            <a:spLocks noGrp="1"/>
          </p:cNvSpPr>
          <p:nvPr>
            <p:ph type="ftr" sz="quarter" idx="11"/>
          </p:nvPr>
        </p:nvSpPr>
        <p:spPr>
          <a:xfrm>
            <a:off x="1377206" y="6451942"/>
            <a:ext cx="5267205" cy="365125"/>
          </a:xfrm>
          <a:prstGeom prst="rect">
            <a:avLst/>
          </a:prstGeom>
        </p:spPr>
        <p:txBody>
          <a:bodyPr vert="horz" lIns="91440" tIns="45720" rIns="91440" bIns="45720" rtlCol="0" anchor="ctr"/>
          <a:lstStyle>
            <a:defPPr>
              <a:defRPr lang="nn-NO"/>
            </a:defPPr>
            <a:lvl1pPr marL="0" algn="l" defTabSz="457200" rtl="0" eaLnBrk="1" latinLnBrk="0" hangingPunct="1">
              <a:defRPr sz="900" kern="1200">
                <a:solidFill>
                  <a:srgbClr val="818E98"/>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nn-NO"/>
          </a:p>
        </p:txBody>
      </p:sp>
      <p:sp>
        <p:nvSpPr>
          <p:cNvPr id="6" name="Plassholder for lysbildenummer 5"/>
          <p:cNvSpPr>
            <a:spLocks noGrp="1"/>
          </p:cNvSpPr>
          <p:nvPr>
            <p:ph type="sldNum" sz="quarter" idx="12"/>
          </p:nvPr>
        </p:nvSpPr>
        <p:spPr/>
        <p:txBody>
          <a:bodyPr/>
          <a:lstStyle/>
          <a:p>
            <a:fld id="{626C7334-033F-3640-8EC4-D366BF57E853}" type="slidenum">
              <a:rPr lang="nn-NO" smtClean="0"/>
              <a:pPr/>
              <a:t>2</a:t>
            </a:fld>
            <a:endParaRPr lang="nn-NO"/>
          </a:p>
        </p:txBody>
      </p:sp>
      <p:sp>
        <p:nvSpPr>
          <p:cNvPr id="7" name="AutoShape 4" descr="Bilderesultat for SNAKKE I TELEFON"/>
          <p:cNvSpPr>
            <a:spLocks noChangeAspect="1" noChangeArrowheads="1"/>
          </p:cNvSpPr>
          <p:nvPr/>
        </p:nvSpPr>
        <p:spPr bwMode="auto">
          <a:xfrm>
            <a:off x="15240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8" name="AutoShape 6" descr="Bilderesultat for SNAKKE I TELEFON"/>
          <p:cNvSpPr>
            <a:spLocks noChangeAspect="1" noChangeArrowheads="1"/>
          </p:cNvSpPr>
          <p:nvPr/>
        </p:nvSpPr>
        <p:spPr bwMode="auto">
          <a:xfrm>
            <a:off x="1676400"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9" name="AutoShape 8" descr="data:image/png;base64,iVBORw0KGgoAAAANSUhEUgAAAKAAAACkCAMAAAAngNUJAAACQFBMVEX//////wAAAAD/xAD/0QD/xwD/zAD/igD/2QD/1AD/2wD/+gBixNz/8gD/4AD/wgD/6wCIdKxwW5neOAgTAHz/hgD/AAD/owD/7AD/5wD/ygD/3wD/gQD/8wD/pgD/+wD/JwD/8Ofn5+etra3/lgDQ0ND/vAD/uIT//5n/nQD/sADlaAflOgj/5+dlGgT/tgD/mkJHsNEpmMT//1hVudYmS1Q9p8zdJwD//27aAAB+abNERET/o1gwMDDm5ub/7Nd8fHy8vLwhksEAhbr/eQD//4Fvb2//1LhQUFD/38v//0LhUAiHIgX/lTOlpaXxu7T/z66NjY0aGhrme2szAAHoiQb/qmf/0p7319P//17/nkxlZWV8AABVFQMnAAFSQ3CtAAAAd7Pvoi7/s3q8mWbogwZynq2GfF8AAhQzZnMbEyr/4sEAAHD/uFn/x4K24e2yzuI3LUxjWms9LobydGvMwDvu4h7yviTtpB7FmZThZ1LvoJV+ZABOPoygV0xhTofhUUNoV1XmSin/57jpi33/0oWYXwAgIQ7EcCEAACGvo0wnIDX54jtTSnDtpJqHOCkZDzzIeQBnNwDBkwBpUJilKgZOQwDQy9z/IiJYAAE3LgDGMgd/AAP/Q0K1nYXbw8CRfaPJsW9jPDayUkIlGIDJAAhCAAMvAAJwWwCoAAaSvtucmb17sdPN6vKQ0+UAMEYNAFg+fYw3K2MPUWv/wXF/e6venkWnlQDcvwDHnV+LgACvlGm3udUUKS4ieJZOnbCu2vhiAAAYp0lEQVR4nM2diX9b1ZXHpafFkhdJsS0kWdJTJctypCSVY5IIjWPLG44d147l1klIOiV2llJCaGimxGWZUMp0G6bD0ADD0rSdQguUpFsaSCntvzbnnLu8+zbJIRuHz4fI0pPe17+z3HPve7r2eO6s5Znd4U+9c7YymyE78MVEXBjOdDDLHBu+3zAONrIUB7Y4s8zIFw3xWIbwRvZzi2dmV+43k2r5kQ7ik8G3Mrz/3hMeGEZzeiU/Qvp1qMmRX8jcW8L8EguwkaUF22sLmB7xWes7DtxDwvwSBRmlQSZjKXULs/j80r2jsdtJxAMyDpk5bCKk8hI/cL/gwA5n0IPDC7LUZVQ3r8TvO+AsOPYYPToJUWgF3H+/AfNLcSXA9lPGqglxmAAz9w9wOK4UOMqXTEYFJAXjx+7fADxs4sMKB6b+TICiQJ49d+/IuA3z+HM1zPARevTk5nWP55x+5B5QGXYgE3ce+UnJhYUGG0Zmh/NnE0y9/Lny2XsKKALuCBp/vLKyMsK6v4zoYDoSDfGeRvleAvJRv3HuLNqT8PDwSSw3cRz7OqoVZlW92DDeBAffO0DO9yQ/9ebSUpxVw44omI9bNdFQ31XWl+7V2IeA+cb1J+UT18sdHeWiHggEfIZFN0x8nvxGEYbG2YV7UHzycOazReVEZ48kqgwO/h/gVnnS+rZzOgbm0so9qY+b5tOXSwEfQxvgFtRtHNf1arUKHcb+k3efr2yRpwGEA0E0P7Ow7vCuDfQ8IMY77nZfuJGwpGR+IxEN+xULJpzepvsghQJ6OR6/q7GYP6LbSsaRsk6A4RBZZ9UagWh6hedRGad5d03Fw8eKRfuz5/R0SFqnvywFGv3oqnjYSJQYYbRarWTuUixCJ1O0xz8MuolqJ6KRhcXIdn6G23n6Ua8OBGQxwpy+4yoemIV6XHQcEzYr4XQ6HSHrZIBXz69PM5tZJ8JGORoMcsQoxmJmxT7hui0+bPDLRoac/xBMACZ8KYYXSZXOocZXZ2aAbXR0VBI2ygF/MDgwQIhRisWOO0l4gDp5/Tr/cfQj8t5H3H2JQCqSIktSFSK+0dF9YIBIXm6UdcxwYGQiRu8oYR71g14gQQn64Trpg+LMrBfwmfJAjFkyloAW5+r6DKPbxxBn1q8CYMIfDhMiD8UAzlpbnvb3TxS2yJch/1YrDPAj7j50IJ4bAIPJWBKtp7KBfPAyou0GY4QfImA4jISEyIbsMgzR+1uc96+Xn98S38ISNFMZKGS63mB8o1wgDLFpICxWUz1k2SoAjs4Q3+7de8AEIQJ2hgQi87OvCn457KrfX5/v3bYVvmPIl6j6AlWqcNPI9+GH3H1w7pmC52w5nZWA5xnftWt7uruRcDcjPFKmOilFJMQSdLgjLuftf7e398IW+LDbiycgZAaq1Brj6fd4PHu4+zDCwH+RLjIvAH6EAbi72/PtbjQihIM++kEZKiURhpVk8VU63Agv9PZuwcO0VhVPQCs14CfAUSbP1T3XuDij0wiYyiFfLlk5AgUQjtjTffVq9zWGSISjK+V0Giu5FBFKDid0jMNesCfa8x2T+gX9JQC8ivEPwXXtquca89/oKAZYyksWLDMP70b3ftsjCPftm565kkhHENEkIhHGnQjfuAwC/r4tIC7lFktR4guVilDgUB4AxNy9tnfv3j/sRf81yjEG6C/DISggAH4bDmnuRduDv8WVBBZyF0K7l3//fG9v/xvt+OLSv0F/2Ac5cn6G+Lq7EXBSI/vL9MyZhAG4Ps2OQD5Pk474DCIBAFMpN0JbHPY/ARF4uR2fEX/QjIZDA+WGZ527D09fmNc4oQkQNKYjrl2VgHDI6DQCEmGaxaGFUK02hef7+y/0PvqrNmVaiT9o9sKdAEgJiu6D8zePa8KmTYCjDLC7u9lsit9BI8AYEUacCNU4LFzuB/uzpo21Jmzg8JaICj4ElAJ2d+/VDPuDAZgYlYf8STlC+wwBky0JpZffeAL4/qhpnsnV460AZ4GvHJB8EX+5MSPP/i317I8ZgDqVyW7bIdr0p+VkMuZGGFXicAL5+l8ZpwiZc+c7gA6uGHyREgJCAtjP/tikA+CevebfQS8le5wJA5wwQ8s+b/QzBw/hD5OT7fggQYgP2tFoYtDwsFmeV3XpYvgddjsCJiIwGjoSDnBCtrL3V+R7/hInY5wufB1xHoCoXyQWTvwJAbsdFFRicMb5d+CAPbEWhJl4h8fzdxKwVxtkHIPahCNfAy8mdJR8PuQLAR+0ouHEGQOw+zNHwE7dBRDyKNLlRsiH5VJHvPF3CsDLvdoyAxnSphwBh1HAaoAcHEIBU7GekCvgX04JQG/JAPynCjh6CvqJLBKqXu7k4zKTMLj54x//EQHfNQAhTxwBMYOLxOcPYQCCgAS4TwKqpx/VFUARg9ZDotkuktAg7DQIsfkKvv86euOVV/phlJOAE+NOfLQUDgEIgMQXiSWh1wuoCiqn/4cKeGNa1OnubnnEt/aNJsLeLk6IXlbGZd7aBF/Xmp6CZ1nTXulVAD1jDnz5JeArBgLCwSniywXPGFlMlZg6gb3/2Deqi2YB+kHlmD3sgL3fgm5BTyOgiTAtm6/wxYvPafP87HNjT12SSQK2agc8GWcZHAyGmYORr8vrNykoDJqpUb2U5YDpjRnTL8EOgXYr6vVSy6g6WRCGP9G0+aY8PQzyj2pzcpizV5qFJRqDuYBpTBAU0Ov/x7T95HD20ZuJkFfYhhKE4gg45FQVXpMSmgjDoU9+pA2p1aQwBmEhsQZto8lKRvKFMQARMNuV8wYTDoAkIASYCmiWGSdO05v4Wk4QEqBIlDToZy124wpgwQpIawg4xgVVvi5W5MRAa3LfZlTyeRM3Wctt4gONvd6eroBXJYwxQOBbtQ8XYwZhQYlHslnKEJ8UEDMEphushozuNkuIZz+TKBmAwRtUjAxCnBac2QjnwsEc09AkYTpi5lseknG4KgHNtZrVaBIwRGMIAGa9OUrRU9YM2IMC3tR7DMCu8pVpmhNL/eBXuKL7SkWatljzJCX9Ozg3N3f8uDY+IeJQZm/T3BfiLLhDjCH4ESBgDxSJHNYQ0fGrAl7RK14FMHFlmknIDPnO6Hoi4fcKQFlqgDAk/DcFedHEoW11lcecLIBDphDFElPkJUYK2IX+TXWFN2jSaXbfvlNlr2opGhFp2YMtfUAzDYAiCoSEPQSY/Phx9OnE0LyMs+Xj85q5skyZAMHD8UrANxAUTQJPYYguf6d+k0nIENnE+EzCZwLMQiBMG0tHjE9PRPjLOVOp+Vij8mcecAvLYybCCaVGshoIbaAEjMUwRdipdZ3OvXu34T7wX8BrtmBiXay90dLDzAbwpYwYUACTr1N42VqWial59UeVn9VA1gaG0qqAaGW9qbqPFhaUIs2tdGOGr37RAthNjMAu+aoiYarnfVJw0N5SDUkN502A+VmqgZQiNMixGiNPnUAJEZFW11AepUYrhNNshW4a/j0FfBUlzU0SZt/XWHIg05ApWYVbm0NqEOYzVAN9AdGniiLNLZq4OaO6b7rpwAel5sYMrXHOzFwBPr2SVF8FCbNGsf74fVYHJ6CNmTdPMyeYiNBvzY+bAJmHQyEs0pTDin9K+rrhv+mZM+WcDQ8sGb1x88P19fUzNwBPL2dNL+ZMlSb7Nw2xCuPa0JRm7v0KjBcK0bwsObSSytuEEPewCgi18AZf/kUfntFTXmcrVaTpZj6jqUHA2MfMfeBowJmEMdgWj9qkZ05rGoDxgNrHsEZLMX8ZUpnZP3VXvlamAsaeJqDC6uokCzNcirB0DljKbYAsh1mjZRIQV9j0U58Onj//6ZWN8ufhM2o18PX8bQxwJsZkt+oZHNPGl02xiO7V5hk1jsNxPhWBHEnRMGcBBA3L5Y3r18vlcNIZYKuAyViy6yfIMk7+FZEHGqptfhMDc4p7fgSGkZJPjsMc8PNhtAcEwrc81FlpprZ+aFz9mTJYtFzHJGBIAmZbAeZyB3NgnxOw529QgXGRzDRuoJ8njaGOxrkCi0wa50p8GBGAVg+reAcPHnzwwUcefPDgwVthlB0NAC7PYaW2jyTGMwx+koIAGwU9qgDGWgIi3yOPPPTww9u3b3/owYO3BMgkTL1Fs9IWS1ieQTbMTUnAik8CptoAon7At53ZQw9tVUYJmOxJ/UTTxue4Ro6AzSE7IHQyABhhgFkbYEokrxlw+/aHH94aoqHgyxf+KONv0haJjGzCAMQ16WKJrZjzXtARcHONPcgxQINw+8OPbMXRErDr035j/G1q4w5LbUP8OQI8oLZaoll1cHG2jxHmBKEi4kNbIBSA2e+++4qseFOrl4zlDsUKKmCcAQb9ioI9XQ5BWK/V6tlYLpc7aEF8GJKlrZsl4E/7fyLdOqX1XrLOLwFvUiiJZWZ4y4Cna3199fpm8OLFHiQkRGYPPdK+5PAyA3wK4KR2qfdRO6G05gQ1qw6A9iAE567V+o6+VK/X6qc3LjJEYQ+2l5AL6MW1/B/xGJvTnuq99J+acyaDTaxOUC8oATsloHOdOV171rNrFyDW+nYsHqSCza2tgryb6fpmPxHOkwEfutj1wshU02MGDKmAjoT1l/CNP3vmmRdrdbCXX375ILctAWaT/9XP7JXHwYjPebWXheAQAxTzkfaAgtDjOfrss1+FpKnVNy9efDrXfmhmS0hPf4fz9V/uJXNIETOfMR8xFKRuxikI8TxrdeMTDh06BN6u1XZsrq2tZZ0ON4xd+v6u4LvA+Hqfco0/McUT8xEJGJGAzpqcfkH9lF3579eYLe7YbCdg19MXLHyPul4RkVNQDigUTCuALsPx4jPWj/r3Z5450QeM9XqP81sEoBTweeFgx8Vylc8KqNYZFwkrL+yyf17ze8++VO/r64s4voV72MrXe8n1yqYxhTcDKlni6mNv3YkQ7OhX632La2uuAnplhnC+3sebjh+EfNY5MQGKIIzFWvq4Z/Oom2MwZxarzgJ6f2rJ4N5ezQVwSJmuEGDJCthaQu/pN91c8yIOh7ZsIQdnv2lxcO9jbjVmedX4fKNQG1kSayOhd63mds1512+cCOnmFRGB7woBLz3m2AsCn1q8GSC7g4JnScQAdJFwrfabSZeOfeIo5EqtauPr6vqOxcGXHnO5punRVGWlggMyS4SPu1wJ12pvQ9M+6fzxR2s7zYTs7qQ/WxLEvQZOmqYr+aW4GZAqIUlIhM4SLu58DRfQJobQrPF49MWdtbWcme/pl7dt6yUHG3zjzoFcmDf3sKKjZi21CdDdyYt9b39NXjQcGwRTP/N7tb7amgkw9+t/2UaEF6SA1mU3aU1L9eaAVgmTLQkX+3Z+WTPb8clJEZeFF8DJp00OJsBtl40MfsqtxECKmF3PAKNGlhCgQrhFQLJxss/e3gmJwo5kY9zL25gZgI+7ZDDWQPMTYgE9EFAVVAAdEevOgMKQcIfB18UERC+37WKWbaHJ58X8VihWaFI8kRmh3cu5NoDfeLuvbzEi+XoEnwC89Jibgz324i0BWc9KhUYUazfCdoDaV3YSIePLJq2A7nxz9mkoLQ+WFB/bJbR7eSuAtQE+xtkAW/T5Tks2YvmNfMzTRJYaZ8K2Cn4ZWq++ejZnBWSEl5yWE5itOszjJeCAIqEsNYIwd0uA2mso4Sa7PGIDfMrVw453U9ANl/T9GgEoJGQadjkQtgX8LUrY52WTdSugNunGt+zYYrNFdOljqjQqYdaGmK21A9TeRsDTXnZ5yQLoJBOz4w53eyiA5GMjCiWhRBSAfS6FWrWdBNhzi4CO2vKpMQ4mXEIehSKVgVCqmGs1klijcNFPCqbMgJddAYccBfQUWRDiIqaQ0CDkGkoRCXErgP9KaYLrMUkz4OU3XAGXnQcYMXlXJUy7E4KnF3d+pR0fB8TbB5OpbSrgGx63cbglYMkn08QioSA0EE2AX0dzAew7ncLrm8nvKpW6xW3IQ5rzVEIswZkkVBIl2WMJRAXw6yceQDtx4oQjYH0Ar30pgC1vkx5ymwTwm1L4cMejUDgZM0WmStYEeKJef0Ba/QOHLKkNJOn66xVB2PI27iG3WcBCR4doGAIsTYSTOaGhIvgZ/iPAdx6w2Aff+BrY7wQgjccluo0i1tMkwl/92XWMawlIEmZkFIo8SUdkwTZUxKHldG3nO5rGsb4ExjWk/7335tcNwL463ugN9usrYJ9+8pb7alFLwMYSj8KAyJNO6WWRKgYiAD7zy70nJB5Z/UvC1fX6B+9IwFqEAPm3syKfvOW6XORpEYNsPI4HuIQskxXCGEc0AL/qKVj5vqQQ1t8xA/Kvt3V2pl5vsWIJgPOuF8jo5jKfyckyDo1IZKGYRECP538VwDr7R0F80wDkH0LffEm95XhhRABqLoWGbebBa+GASpg2CIWjs5s1AjxqAHI+AfjAe+8BIQc08YU6w/b7Bk2A2qRLM3sSL3rKKGxBGOupMMBdh37BCOuCTyTLeyfe/KD+HgPsTKl8oc7Qc9qkO+DyICA6S7ySkbWQS2j2MkUiG1i4goB4VIlCFfAb2u9++zUTIOcDBcPvuxJiFgOhSx6d5KUmYCVMS0Q+NpfgvD9jbzr6CyUQHzD4jCzuNPHhzbURVw2pzEy5XUo+oFZr5mROaEZMxbKn+7iEYIes5RqGFAb4Gs1LQvz7OJIv7E+//x3nOBuiJeHjbvy0bVYg6kQo/UyIydN9KuEhjEWF7703tfGpqalf1hBwLc3xDD6/P/ic5rgwM7TMdBxzrtd0TSdB30oPBK2EioixHrqsqLxzl9kKE3j6/6OBpJRieDz+GJ//585xxtNDc6uVS+w+TBshc7NEjESyO4Cwtqvl1+qJr7aZ6uy06Qf2nObQtIrYcwWkxUwqhk6EnQphDAnr/9aC7+iL6ODaWkTyhQ2+gee05qqtGso7Ht1cjFtDISFKyAhZLhtuNvycPt2nxqHNXnqBpp2LA2mLfKTfRU0rLFsIC5NyuUGbdP1c3LwoXgz4FEIhojlZUpuYAjXrRSdux1+s7STAEPvug4UPASegvR8blyW5Ob7aNO7jdwfkhD6fqDY2QvG9+1TPjkV0c+0BTAv+7gl8/EvtxE7Cqy12pjmemc/PbupZnp+fHxOmMMy3anhY08DDUCFUEGWfGF5bJI5arX6I2X/TZUUmXm1xLZhW5DP4An6nu46kTYy1BFyJy0ThGvJAxBZRIKKOgJkaqFGtI0gDjay+GY10GnQqX2vAwpjmPDnm1mA7k7FtbiQhZwwpOhKnv1Lrc7LaaX+nDc/P8Ahw1fU2gFXNuYhLW6CtC6o+oeGA2BHFIEREn4/yM40jS2WH2aKpiMm5fNcSwRcIXHSVsKC5XZ1QCGmvoIov6kQoEEPpSjSYFkJGzCYyw4RHfGxjDQR0nqFPjLsWaZWQf79TJeTbyoQlZKdf1yWhaiEznYonNtXwRZ9zBqQv5bQHZLsdQm/oQGjImNYTuq4GpMJmFY/hGfuSBH4OnrS3pWPj2tYAWRxmOKHJzVJFsEpCT1TYuZmFVeWseMEBgReNRmEstjXOE/xryVsB5HEIhEJEu4pw/hJ+4cEwfSCsmh2Pb+sCH1r6nx8i4aBi4mvdWwOEOGRfo4xKEQNBdYsjBhlELGbwIGiHE3gseYV+gXKxIz7ltiq2NUCxK2NUEZHvwqQy+sMlxlcNG7630jH1DPl8xXhHpgGTj9XV1dsAhFkUiVgyIlEiBg0GO5WFjuNJ+aLVMnzuq2zu6STjlgE9K6z7iqqEgQE7ox3NyByVjuQLJOLxjh++CmMJ3nk+eFuAoj8M+MT+bgGTjA6gQbOZ8GibuArIV/khI4EOpnD89gBZ99VRjvp8LRDdLGBVzxetgHw/NljkthKfG9BzmG2/WqlKxK0xDgTMeFRbqrjl3vCQwTLuFIS3BuhZ2U+b6HboJZ+xkV9AxKOzWeEIL6pj8h4+Yux1oeHd8vO3C+jJ52cJsVgMKHsNyj3zXE2lg9wAvHimo4ETwcK4QmgvNLcK6KHdhaiNRR0URndIn4kuitt64A51cprqVP5uBxAczWIxUeGCqOaGJul8VciNTPG6sn/imDuf+5XaNogYi/E4jGlRG6KLRZlvdR2yrDj8A/XTCvbQEzb5+fhYLNJeocVEgJ3cjTNqvBioFHETx3i+Yfk0NQ7vECDYgSW+L3ulVIoqJA6Gr5ZKJawrI0tWOjI3QPdr3Vuy/MklcnW8XKlULYqpmpYqFdoA89jwf7h8ksMYQiF4e3xgC/THASgrWTOoq5kRqLDnyLOt/4DAnCNgyynnFq2Rzzdm5fa18Y6ianxf/kxmdqTdn2Bw1NB1gf3Wbf8ImfhLAdyW6MmlLW1W7FRs7hyfsJVh1Z50TAgXW7Z7ueVuQvfBbISfs0rfPbPE4W3WmLthc2NfbD6PR2m4vph8nompLzafB7+UjeZcAf8fHwJ/Zst31/QAAAAASUVORK5CYII=">
            <a:hlinkClick r:id="rId3"/>
          </p:cNvPr>
          <p:cNvSpPr>
            <a:spLocks noChangeAspect="1" noChangeArrowheads="1"/>
          </p:cNvSpPr>
          <p:nvPr/>
        </p:nvSpPr>
        <p:spPr bwMode="auto">
          <a:xfrm>
            <a:off x="1577976" y="-936625"/>
            <a:ext cx="1914525" cy="19621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0" name="AutoShape 10" descr="Bilderesultat for SNAKKE I TELEFON"/>
          <p:cNvSpPr>
            <a:spLocks noChangeAspect="1" noChangeArrowheads="1"/>
          </p:cNvSpPr>
          <p:nvPr/>
        </p:nvSpPr>
        <p:spPr bwMode="auto">
          <a:xfrm>
            <a:off x="1828800"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pic>
        <p:nvPicPr>
          <p:cNvPr id="4100" name="Picture 4" descr="Helsedirektoratet – Store medisinske leksikon">
            <a:extLst>
              <a:ext uri="{FF2B5EF4-FFF2-40B4-BE49-F238E27FC236}">
                <a16:creationId xmlns:a16="http://schemas.microsoft.com/office/drawing/2014/main" id="{A7981AC6-03D6-8516-5905-7CEB7024B26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2116" y="312738"/>
            <a:ext cx="5715000" cy="742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20957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1BF5EE67-EEF4-1B2F-1BB6-95D15B3E6391}"/>
              </a:ext>
            </a:extLst>
          </p:cNvPr>
          <p:cNvSpPr/>
          <p:nvPr/>
        </p:nvSpPr>
        <p:spPr>
          <a:xfrm>
            <a:off x="3914452" y="3771901"/>
            <a:ext cx="4210945" cy="3086099"/>
          </a:xfrm>
          <a:prstGeom prst="rect">
            <a:avLst/>
          </a:prstGeom>
          <a:solidFill>
            <a:schemeClr val="tx2">
              <a:lumMod val="60000"/>
              <a:lumOff val="40000"/>
            </a:schemeClr>
          </a:solidFill>
        </p:spPr>
        <p:style>
          <a:lnRef idx="1">
            <a:schemeClr val="dk1"/>
          </a:lnRef>
          <a:fillRef idx="3">
            <a:schemeClr val="dk1"/>
          </a:fillRef>
          <a:effectRef idx="2">
            <a:schemeClr val="dk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EC64C6E6-A7B1-2957-D49D-95364A9B663B}"/>
              </a:ext>
            </a:extLst>
          </p:cNvPr>
          <p:cNvSpPr>
            <a:spLocks noGrp="1"/>
          </p:cNvSpPr>
          <p:nvPr>
            <p:ph type="title"/>
          </p:nvPr>
        </p:nvSpPr>
        <p:spPr>
          <a:xfrm>
            <a:off x="4697678" y="45541"/>
            <a:ext cx="1946733" cy="1000533"/>
          </a:xfrm>
        </p:spPr>
        <p:txBody>
          <a:bodyPr/>
          <a:lstStyle/>
          <a:p>
            <a:r>
              <a:rPr lang="nb-NO" b="1" dirty="0">
                <a:latin typeface="CamingoDos Pro SemiBold" panose="020B0603040302020203" pitchFamily="34" charset="0"/>
              </a:rPr>
              <a:t>E-post</a:t>
            </a:r>
          </a:p>
        </p:txBody>
      </p:sp>
      <p:sp>
        <p:nvSpPr>
          <p:cNvPr id="6" name="Plassholder for lysbildenummer 5">
            <a:extLst>
              <a:ext uri="{FF2B5EF4-FFF2-40B4-BE49-F238E27FC236}">
                <a16:creationId xmlns:a16="http://schemas.microsoft.com/office/drawing/2014/main" id="{68A377FB-2F7D-B021-986A-29EC7F4EFC8F}"/>
              </a:ext>
            </a:extLst>
          </p:cNvPr>
          <p:cNvSpPr>
            <a:spLocks noGrp="1"/>
          </p:cNvSpPr>
          <p:nvPr>
            <p:ph type="sldNum" sz="quarter" idx="12"/>
          </p:nvPr>
        </p:nvSpPr>
        <p:spPr/>
        <p:txBody>
          <a:bodyPr/>
          <a:lstStyle/>
          <a:p>
            <a:fld id="{626C7334-033F-3640-8EC4-D366BF57E853}" type="slidenum">
              <a:rPr lang="nn-NO" smtClean="0"/>
              <a:pPr/>
              <a:t>3</a:t>
            </a:fld>
            <a:endParaRPr lang="nn-NO"/>
          </a:p>
        </p:txBody>
      </p:sp>
      <p:sp>
        <p:nvSpPr>
          <p:cNvPr id="9" name="Rektangel 8">
            <a:extLst>
              <a:ext uri="{FF2B5EF4-FFF2-40B4-BE49-F238E27FC236}">
                <a16:creationId xmlns:a16="http://schemas.microsoft.com/office/drawing/2014/main" id="{2367AEFF-483A-7095-ADB3-9DF614164BAE}"/>
              </a:ext>
            </a:extLst>
          </p:cNvPr>
          <p:cNvSpPr/>
          <p:nvPr/>
        </p:nvSpPr>
        <p:spPr>
          <a:xfrm>
            <a:off x="5008" y="3771900"/>
            <a:ext cx="3909445" cy="3086100"/>
          </a:xfrm>
          <a:prstGeom prst="rect">
            <a:avLst/>
          </a:prstGeom>
          <a:solidFill>
            <a:srgbClr val="431E61"/>
          </a:solidFill>
          <a:ln>
            <a:solidFill>
              <a:srgbClr val="A38FB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2" name="Rektangel 11">
            <a:extLst>
              <a:ext uri="{FF2B5EF4-FFF2-40B4-BE49-F238E27FC236}">
                <a16:creationId xmlns:a16="http://schemas.microsoft.com/office/drawing/2014/main" id="{FB916CE8-26FB-5D6B-40B2-C129792016A7}"/>
              </a:ext>
            </a:extLst>
          </p:cNvPr>
          <p:cNvSpPr/>
          <p:nvPr/>
        </p:nvSpPr>
        <p:spPr>
          <a:xfrm>
            <a:off x="8125398" y="3771900"/>
            <a:ext cx="4061593" cy="3086100"/>
          </a:xfrm>
          <a:prstGeom prst="rect">
            <a:avLst/>
          </a:prstGeom>
          <a:solidFill>
            <a:srgbClr val="C39FE1"/>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nb-NO"/>
          </a:p>
        </p:txBody>
      </p:sp>
      <p:sp>
        <p:nvSpPr>
          <p:cNvPr id="15" name="Bindepunkt 14">
            <a:extLst>
              <a:ext uri="{FF2B5EF4-FFF2-40B4-BE49-F238E27FC236}">
                <a16:creationId xmlns:a16="http://schemas.microsoft.com/office/drawing/2014/main" id="{F5961A9B-6745-4C0C-20AB-C832AD895E0A}"/>
              </a:ext>
            </a:extLst>
          </p:cNvPr>
          <p:cNvSpPr/>
          <p:nvPr/>
        </p:nvSpPr>
        <p:spPr>
          <a:xfrm>
            <a:off x="1311730" y="1992864"/>
            <a:ext cx="1296000" cy="1296000"/>
          </a:xfrm>
          <a:prstGeom prst="flowChartConnector">
            <a:avLst/>
          </a:prstGeom>
          <a:blipFill>
            <a:blip r:embed="rId3"/>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6" name="Bindepunkt 15">
            <a:extLst>
              <a:ext uri="{FF2B5EF4-FFF2-40B4-BE49-F238E27FC236}">
                <a16:creationId xmlns:a16="http://schemas.microsoft.com/office/drawing/2014/main" id="{8890B6D6-AB27-AE1D-2CA8-8C14532A40A6}"/>
              </a:ext>
            </a:extLst>
          </p:cNvPr>
          <p:cNvSpPr/>
          <p:nvPr/>
        </p:nvSpPr>
        <p:spPr>
          <a:xfrm>
            <a:off x="5371924" y="1992864"/>
            <a:ext cx="1296000" cy="1296000"/>
          </a:xfrm>
          <a:prstGeom prst="flowChartConnector">
            <a:avLst/>
          </a:prstGeom>
          <a:blipFill>
            <a:blip r:embed="rId4"/>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7" name="Bindepunkt 16">
            <a:extLst>
              <a:ext uri="{FF2B5EF4-FFF2-40B4-BE49-F238E27FC236}">
                <a16:creationId xmlns:a16="http://schemas.microsoft.com/office/drawing/2014/main" id="{A4C7F52B-2ECC-2B6E-A4F2-74AB3FD4A9A6}"/>
              </a:ext>
            </a:extLst>
          </p:cNvPr>
          <p:cNvSpPr/>
          <p:nvPr/>
        </p:nvSpPr>
        <p:spPr>
          <a:xfrm>
            <a:off x="9508194" y="1992864"/>
            <a:ext cx="1296000" cy="1296000"/>
          </a:xfrm>
          <a:prstGeom prst="flowChartConnector">
            <a:avLst/>
          </a:prstGeom>
          <a:blipFill>
            <a:blip r:embed="rId5" cstate="screen">
              <a:extLst>
                <a:ext uri="{28A0092B-C50C-407E-A947-70E740481C1C}">
                  <a14:useLocalDpi xmlns:a14="http://schemas.microsoft.com/office/drawing/2010/main"/>
                </a:ext>
              </a:extLst>
            </a:blip>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8" name="TekstSylinder 17">
            <a:extLst>
              <a:ext uri="{FF2B5EF4-FFF2-40B4-BE49-F238E27FC236}">
                <a16:creationId xmlns:a16="http://schemas.microsoft.com/office/drawing/2014/main" id="{0EB9D4B4-6335-C618-2568-EF92375FD96C}"/>
              </a:ext>
            </a:extLst>
          </p:cNvPr>
          <p:cNvSpPr txBox="1"/>
          <p:nvPr/>
        </p:nvSpPr>
        <p:spPr>
          <a:xfrm>
            <a:off x="398711" y="4087766"/>
            <a:ext cx="2820537" cy="1477328"/>
          </a:xfrm>
          <a:prstGeom prst="rect">
            <a:avLst/>
          </a:prstGeom>
          <a:noFill/>
        </p:spPr>
        <p:txBody>
          <a:bodyPr wrap="square" rtlCol="0">
            <a:spAutoFit/>
          </a:bodyPr>
          <a:lstStyle/>
          <a:p>
            <a:r>
              <a:rPr lang="nb-NO" dirty="0">
                <a:solidFill>
                  <a:schemeClr val="bg1"/>
                </a:solidFill>
                <a:latin typeface="CamingoDos Pro Light" panose="020B0303040302020203" pitchFamily="34" charset="0"/>
              </a:rPr>
              <a:t>E-post er meldinger som blir sendt over et nettverk, fra en datamaskin til en annen.</a:t>
            </a:r>
          </a:p>
          <a:p>
            <a:pPr marL="285750" indent="-285750">
              <a:buFontTx/>
              <a:buChar char="-"/>
            </a:pPr>
            <a:endParaRPr lang="nb-NO" dirty="0">
              <a:solidFill>
                <a:schemeClr val="bg1"/>
              </a:solidFill>
              <a:latin typeface="Raleway" pitchFamily="2" charset="0"/>
            </a:endParaRPr>
          </a:p>
        </p:txBody>
      </p:sp>
      <p:sp>
        <p:nvSpPr>
          <p:cNvPr id="19" name="TekstSylinder 18">
            <a:extLst>
              <a:ext uri="{FF2B5EF4-FFF2-40B4-BE49-F238E27FC236}">
                <a16:creationId xmlns:a16="http://schemas.microsoft.com/office/drawing/2014/main" id="{0301591C-CC39-FE53-81FE-D4C22B7822FB}"/>
              </a:ext>
            </a:extLst>
          </p:cNvPr>
          <p:cNvSpPr txBox="1"/>
          <p:nvPr/>
        </p:nvSpPr>
        <p:spPr>
          <a:xfrm>
            <a:off x="4331139" y="4085961"/>
            <a:ext cx="2820537" cy="2585323"/>
          </a:xfrm>
          <a:prstGeom prst="rect">
            <a:avLst/>
          </a:prstGeom>
          <a:noFill/>
        </p:spPr>
        <p:txBody>
          <a:bodyPr wrap="square" rtlCol="0">
            <a:spAutoFit/>
          </a:bodyPr>
          <a:lstStyle/>
          <a:p>
            <a:r>
              <a:rPr lang="nb-NO" dirty="0">
                <a:solidFill>
                  <a:schemeClr val="bg1"/>
                </a:solidFill>
                <a:latin typeface="CamingoDos Pro Light" panose="020B0303040302020203" pitchFamily="34" charset="0"/>
              </a:rPr>
              <a:t>Mottaker og avsender leser og skriver sin post i en e-postleser (f.eks. Microsoft Outlook eller Apple Mail).</a:t>
            </a:r>
          </a:p>
          <a:p>
            <a:endParaRPr lang="nb-NO" dirty="0">
              <a:solidFill>
                <a:schemeClr val="bg1"/>
              </a:solidFill>
              <a:latin typeface="CamingoDos Pro Light" panose="020B0303040302020203" pitchFamily="34" charset="0"/>
            </a:endParaRPr>
          </a:p>
          <a:p>
            <a:r>
              <a:rPr lang="nb-NO" dirty="0">
                <a:solidFill>
                  <a:schemeClr val="bg1"/>
                </a:solidFill>
                <a:latin typeface="CamingoDos Pro Light" panose="020B0303040302020203" pitchFamily="34" charset="0"/>
              </a:rPr>
              <a:t>Mange har også e-post via en nettside (for eksempel gmail.com, outlook.com)</a:t>
            </a:r>
          </a:p>
          <a:p>
            <a:pPr marL="285750" indent="-285750">
              <a:buFontTx/>
              <a:buChar char="-"/>
            </a:pPr>
            <a:endParaRPr lang="nb-NO" dirty="0">
              <a:solidFill>
                <a:schemeClr val="bg1"/>
              </a:solidFill>
              <a:latin typeface="Raleway" pitchFamily="2" charset="0"/>
            </a:endParaRPr>
          </a:p>
        </p:txBody>
      </p:sp>
      <p:sp>
        <p:nvSpPr>
          <p:cNvPr id="20" name="TekstSylinder 19">
            <a:extLst>
              <a:ext uri="{FF2B5EF4-FFF2-40B4-BE49-F238E27FC236}">
                <a16:creationId xmlns:a16="http://schemas.microsoft.com/office/drawing/2014/main" id="{F8179C27-FA62-70BD-48AC-E1A07286540A}"/>
              </a:ext>
            </a:extLst>
          </p:cNvPr>
          <p:cNvSpPr txBox="1"/>
          <p:nvPr/>
        </p:nvSpPr>
        <p:spPr>
          <a:xfrm>
            <a:off x="8745925" y="4085961"/>
            <a:ext cx="2820537" cy="2862322"/>
          </a:xfrm>
          <a:prstGeom prst="rect">
            <a:avLst/>
          </a:prstGeom>
          <a:noFill/>
        </p:spPr>
        <p:txBody>
          <a:bodyPr wrap="square" rtlCol="0">
            <a:spAutoFit/>
          </a:bodyPr>
          <a:lstStyle/>
          <a:p>
            <a:r>
              <a:rPr lang="nb-NO" dirty="0">
                <a:solidFill>
                  <a:schemeClr val="bg1"/>
                </a:solidFill>
                <a:latin typeface="CamingoDos Pro Light" panose="020B0303040302020203" pitchFamily="34" charset="0"/>
              </a:rPr>
              <a:t>En e-post kan ha vedlegg, som er egne dokumenter, musikkfiler, bilder.</a:t>
            </a:r>
          </a:p>
          <a:p>
            <a:endParaRPr lang="nb-NO" dirty="0">
              <a:solidFill>
                <a:schemeClr val="bg1"/>
              </a:solidFill>
              <a:latin typeface="CamingoDos Pro Light" panose="020B0303040302020203" pitchFamily="34" charset="0"/>
            </a:endParaRPr>
          </a:p>
          <a:p>
            <a:r>
              <a:rPr lang="nb-NO" dirty="0">
                <a:solidFill>
                  <a:schemeClr val="bg1"/>
                </a:solidFill>
                <a:latin typeface="CamingoDos Pro Light" panose="020B0303040302020203" pitchFamily="34" charset="0"/>
              </a:rPr>
              <a:t>En e-postadresse er bygd opp av et navn, en alfakrøll (@), og domenet / e-postleverandøren (f.eks. solveig@gmail.com)</a:t>
            </a:r>
          </a:p>
          <a:p>
            <a:pPr marL="285750" indent="-285750">
              <a:buFontTx/>
              <a:buChar char="-"/>
            </a:pPr>
            <a:endParaRPr lang="nb-NO" dirty="0">
              <a:solidFill>
                <a:schemeClr val="bg1"/>
              </a:solidFill>
              <a:latin typeface="Raleway" pitchFamily="2" charset="0"/>
            </a:endParaRPr>
          </a:p>
        </p:txBody>
      </p:sp>
    </p:spTree>
    <p:extLst>
      <p:ext uri="{BB962C8B-B14F-4D97-AF65-F5344CB8AC3E}">
        <p14:creationId xmlns:p14="http://schemas.microsoft.com/office/powerpoint/2010/main" val="11159994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7E312FC-B55D-0C07-66CF-949EDFA96520}"/>
              </a:ext>
            </a:extLst>
          </p:cNvPr>
          <p:cNvSpPr>
            <a:spLocks noGrp="1"/>
          </p:cNvSpPr>
          <p:nvPr>
            <p:ph type="title"/>
          </p:nvPr>
        </p:nvSpPr>
        <p:spPr>
          <a:xfrm>
            <a:off x="408890" y="552801"/>
            <a:ext cx="7203835" cy="1000533"/>
          </a:xfrm>
        </p:spPr>
        <p:txBody>
          <a:bodyPr>
            <a:normAutofit/>
          </a:bodyPr>
          <a:lstStyle/>
          <a:p>
            <a:r>
              <a:rPr lang="nb-NO" dirty="0">
                <a:latin typeface="CamingoDos Pro SemiBold" panose="020B0603040302020203" pitchFamily="34" charset="0"/>
              </a:rPr>
              <a:t>«Feil passord – prøv igjen»</a:t>
            </a:r>
            <a:br>
              <a:rPr lang="nb-NO" dirty="0"/>
            </a:br>
            <a:endParaRPr lang="nb-NO" dirty="0"/>
          </a:p>
        </p:txBody>
      </p:sp>
      <p:sp>
        <p:nvSpPr>
          <p:cNvPr id="3" name="Plassholder for innhold 2">
            <a:extLst>
              <a:ext uri="{FF2B5EF4-FFF2-40B4-BE49-F238E27FC236}">
                <a16:creationId xmlns:a16="http://schemas.microsoft.com/office/drawing/2014/main" id="{190F7DD1-1A19-38B1-30C9-CBAF434E84E1}"/>
              </a:ext>
            </a:extLst>
          </p:cNvPr>
          <p:cNvSpPr>
            <a:spLocks noGrp="1"/>
          </p:cNvSpPr>
          <p:nvPr>
            <p:ph idx="1"/>
          </p:nvPr>
        </p:nvSpPr>
        <p:spPr>
          <a:xfrm>
            <a:off x="552116" y="2028917"/>
            <a:ext cx="11160000" cy="4500000"/>
          </a:xfrm>
        </p:spPr>
        <p:txBody>
          <a:bodyPr/>
          <a:lstStyle/>
          <a:p>
            <a:pPr marL="0" indent="0">
              <a:buNone/>
            </a:pPr>
            <a:r>
              <a:rPr lang="nb-NO" dirty="0">
                <a:latin typeface="CamingoDos Pro Light" panose="020B0303040302020203" pitchFamily="34" charset="0"/>
              </a:rPr>
              <a:t>Krav til passord: </a:t>
            </a:r>
          </a:p>
          <a:p>
            <a:pPr lvl="1"/>
            <a:r>
              <a:rPr lang="nb-NO" dirty="0">
                <a:latin typeface="CamingoDos Pro Light" panose="020B0303040302020203" pitchFamily="34" charset="0"/>
              </a:rPr>
              <a:t>minst 8 symboler til sammen</a:t>
            </a:r>
          </a:p>
          <a:p>
            <a:pPr lvl="1"/>
            <a:r>
              <a:rPr lang="nb-NO" dirty="0">
                <a:latin typeface="CamingoDos Pro Light" panose="020B0303040302020203" pitchFamily="34" charset="0"/>
              </a:rPr>
              <a:t>minst 1 stor bokstav</a:t>
            </a:r>
          </a:p>
          <a:p>
            <a:pPr lvl="1"/>
            <a:r>
              <a:rPr lang="nb-NO" dirty="0">
                <a:latin typeface="CamingoDos Pro Light" panose="020B0303040302020203" pitchFamily="34" charset="0"/>
              </a:rPr>
              <a:t>minst 1 tall</a:t>
            </a:r>
          </a:p>
          <a:p>
            <a:pPr lvl="1"/>
            <a:r>
              <a:rPr lang="nb-NO" dirty="0">
                <a:latin typeface="CamingoDos Pro Light" panose="020B0303040302020203" pitchFamily="34" charset="0"/>
              </a:rPr>
              <a:t>minst 1 ekstra symbol, </a:t>
            </a:r>
            <a:r>
              <a:rPr lang="nb-NO" dirty="0" err="1">
                <a:latin typeface="CamingoDos Pro Light" panose="020B0303040302020203" pitchFamily="34" charset="0"/>
              </a:rPr>
              <a:t>feks</a:t>
            </a:r>
            <a:r>
              <a:rPr lang="nb-NO" dirty="0">
                <a:latin typeface="CamingoDos Pro Light" panose="020B0303040302020203" pitchFamily="34" charset="0"/>
              </a:rPr>
              <a:t> *+#!.</a:t>
            </a:r>
          </a:p>
          <a:p>
            <a:pPr lvl="1"/>
            <a:endParaRPr lang="nb-NO" dirty="0">
              <a:latin typeface="CamingoDos Pro Light" panose="020B0303040302020203" pitchFamily="34" charset="0"/>
            </a:endParaRPr>
          </a:p>
          <a:p>
            <a:pPr marL="457200" lvl="1" indent="0">
              <a:buNone/>
            </a:pPr>
            <a:r>
              <a:rPr lang="nb-NO" dirty="0">
                <a:latin typeface="CamingoDos Pro Light" panose="020B0303040302020203" pitchFamily="34" charset="0"/>
              </a:rPr>
              <a:t>For eksempel: R@kkest@d1890</a:t>
            </a:r>
          </a:p>
        </p:txBody>
      </p:sp>
      <p:sp>
        <p:nvSpPr>
          <p:cNvPr id="4" name="Plassholder for dato 3">
            <a:extLst>
              <a:ext uri="{FF2B5EF4-FFF2-40B4-BE49-F238E27FC236}">
                <a16:creationId xmlns:a16="http://schemas.microsoft.com/office/drawing/2014/main" id="{B740BDEC-4240-C388-BCFC-E92232D194B0}"/>
              </a:ext>
            </a:extLst>
          </p:cNvPr>
          <p:cNvSpPr>
            <a:spLocks noGrp="1"/>
          </p:cNvSpPr>
          <p:nvPr>
            <p:ph type="dt" sz="half" idx="10"/>
          </p:nvPr>
        </p:nvSpPr>
        <p:spPr>
          <a:xfrm>
            <a:off x="6488377" y="6451942"/>
            <a:ext cx="1960463" cy="365125"/>
          </a:xfrm>
          <a:prstGeom prst="rect">
            <a:avLst/>
          </a:prstGeom>
        </p:spPr>
        <p:txBody>
          <a:bodyPr vert="horz" lIns="91440" tIns="45720" rIns="91440" bIns="45720" rtlCol="0" anchor="ctr"/>
          <a:lstStyle>
            <a:defPPr>
              <a:defRPr lang="nn-NO"/>
            </a:defPPr>
            <a:lvl1pPr marL="0" algn="r" defTabSz="457200" rtl="0" eaLnBrk="1" latinLnBrk="0" hangingPunct="1">
              <a:defRPr sz="900" kern="1200">
                <a:solidFill>
                  <a:srgbClr val="818E98"/>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5EEBD09-2991-2440-9960-75721461D5B8}" type="datetime2">
              <a:rPr lang="nn-NO" smtClean="0"/>
              <a:pPr/>
              <a:t>fredag 29. september 2023</a:t>
            </a:fld>
            <a:endParaRPr lang="nn-NO" dirty="0"/>
          </a:p>
        </p:txBody>
      </p:sp>
      <p:sp>
        <p:nvSpPr>
          <p:cNvPr id="5" name="Plassholder for bunntekst 4">
            <a:extLst>
              <a:ext uri="{FF2B5EF4-FFF2-40B4-BE49-F238E27FC236}">
                <a16:creationId xmlns:a16="http://schemas.microsoft.com/office/drawing/2014/main" id="{C600D4BC-4BAE-1791-8808-8D1737970A2F}"/>
              </a:ext>
            </a:extLst>
          </p:cNvPr>
          <p:cNvSpPr>
            <a:spLocks noGrp="1"/>
          </p:cNvSpPr>
          <p:nvPr>
            <p:ph type="ftr" sz="quarter" idx="11"/>
          </p:nvPr>
        </p:nvSpPr>
        <p:spPr>
          <a:xfrm>
            <a:off x="1377206" y="6451942"/>
            <a:ext cx="5267205" cy="365125"/>
          </a:xfrm>
          <a:prstGeom prst="rect">
            <a:avLst/>
          </a:prstGeom>
        </p:spPr>
        <p:txBody>
          <a:bodyPr vert="horz" lIns="91440" tIns="45720" rIns="91440" bIns="45720" rtlCol="0" anchor="ctr"/>
          <a:lstStyle>
            <a:defPPr>
              <a:defRPr lang="nn-NO"/>
            </a:defPPr>
            <a:lvl1pPr marL="0" algn="l" defTabSz="457200" rtl="0" eaLnBrk="1" latinLnBrk="0" hangingPunct="1">
              <a:defRPr sz="900" kern="1200">
                <a:solidFill>
                  <a:srgbClr val="818E98"/>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nn-NO"/>
          </a:p>
        </p:txBody>
      </p:sp>
      <p:sp>
        <p:nvSpPr>
          <p:cNvPr id="6" name="Plassholder for lysbildenummer 5">
            <a:extLst>
              <a:ext uri="{FF2B5EF4-FFF2-40B4-BE49-F238E27FC236}">
                <a16:creationId xmlns:a16="http://schemas.microsoft.com/office/drawing/2014/main" id="{AE25B17B-AC03-46A4-F794-574D023ABEDE}"/>
              </a:ext>
            </a:extLst>
          </p:cNvPr>
          <p:cNvSpPr>
            <a:spLocks noGrp="1"/>
          </p:cNvSpPr>
          <p:nvPr>
            <p:ph type="sldNum" sz="quarter" idx="12"/>
          </p:nvPr>
        </p:nvSpPr>
        <p:spPr/>
        <p:txBody>
          <a:bodyPr/>
          <a:lstStyle/>
          <a:p>
            <a:fld id="{626C7334-033F-3640-8EC4-D366BF57E853}" type="slidenum">
              <a:rPr lang="nn-NO" smtClean="0"/>
              <a:pPr/>
              <a:t>4</a:t>
            </a:fld>
            <a:endParaRPr lang="nn-NO"/>
          </a:p>
        </p:txBody>
      </p:sp>
      <p:pic>
        <p:nvPicPr>
          <p:cNvPr id="2050" name="Picture 2" descr="Bytte passord?">
            <a:extLst>
              <a:ext uri="{FF2B5EF4-FFF2-40B4-BE49-F238E27FC236}">
                <a16:creationId xmlns:a16="http://schemas.microsoft.com/office/drawing/2014/main" id="{2D0EF738-3034-002C-D467-2287860EDDE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68608" y="1740767"/>
            <a:ext cx="4193158" cy="2780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58609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575EB4B-5493-73AB-E13B-249673F90CF2}"/>
              </a:ext>
            </a:extLst>
          </p:cNvPr>
          <p:cNvSpPr>
            <a:spLocks noGrp="1"/>
          </p:cNvSpPr>
          <p:nvPr>
            <p:ph type="title"/>
          </p:nvPr>
        </p:nvSpPr>
        <p:spPr/>
        <p:txBody>
          <a:bodyPr/>
          <a:lstStyle/>
          <a:p>
            <a:r>
              <a:rPr lang="nb-NO" dirty="0">
                <a:latin typeface="CamingoDos Pro SemiBold" panose="020B0603040302020203" pitchFamily="34" charset="0"/>
              </a:rPr>
              <a:t>Oppgave</a:t>
            </a:r>
          </a:p>
        </p:txBody>
      </p:sp>
      <p:pic>
        <p:nvPicPr>
          <p:cNvPr id="8" name="Plassholder for innhold 7" descr="En lyspæren">
            <a:extLst>
              <a:ext uri="{FF2B5EF4-FFF2-40B4-BE49-F238E27FC236}">
                <a16:creationId xmlns:a16="http://schemas.microsoft.com/office/drawing/2014/main" id="{760B1587-CD71-9213-D45C-270D4ECE9659}"/>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8448840" y="-203200"/>
            <a:ext cx="3806825" cy="3806825"/>
          </a:xfrm>
        </p:spPr>
      </p:pic>
      <p:sp>
        <p:nvSpPr>
          <p:cNvPr id="4" name="Plassholder for dato 3">
            <a:extLst>
              <a:ext uri="{FF2B5EF4-FFF2-40B4-BE49-F238E27FC236}">
                <a16:creationId xmlns:a16="http://schemas.microsoft.com/office/drawing/2014/main" id="{0073DA01-AEFD-1413-B1FD-873C2818976F}"/>
              </a:ext>
            </a:extLst>
          </p:cNvPr>
          <p:cNvSpPr>
            <a:spLocks noGrp="1"/>
          </p:cNvSpPr>
          <p:nvPr>
            <p:ph type="dt" sz="half" idx="10"/>
          </p:nvPr>
        </p:nvSpPr>
        <p:spPr>
          <a:xfrm>
            <a:off x="6488377" y="6451942"/>
            <a:ext cx="1960463" cy="365125"/>
          </a:xfrm>
          <a:prstGeom prst="rect">
            <a:avLst/>
          </a:prstGeom>
        </p:spPr>
        <p:txBody>
          <a:bodyPr vert="horz" lIns="91440" tIns="45720" rIns="91440" bIns="45720" rtlCol="0" anchor="ctr"/>
          <a:lstStyle>
            <a:defPPr>
              <a:defRPr lang="nn-NO"/>
            </a:defPPr>
            <a:lvl1pPr marL="0" algn="r" defTabSz="457200" rtl="0" eaLnBrk="1" latinLnBrk="0" hangingPunct="1">
              <a:defRPr sz="900" kern="1200">
                <a:solidFill>
                  <a:srgbClr val="818E98"/>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5EEBD09-2991-2440-9960-75721461D5B8}" type="datetime2">
              <a:rPr lang="nn-NO" smtClean="0"/>
              <a:pPr/>
              <a:t>fredag 29. september 2023</a:t>
            </a:fld>
            <a:endParaRPr lang="nn-NO" dirty="0"/>
          </a:p>
        </p:txBody>
      </p:sp>
      <p:sp>
        <p:nvSpPr>
          <p:cNvPr id="5" name="Plassholder for bunntekst 4">
            <a:extLst>
              <a:ext uri="{FF2B5EF4-FFF2-40B4-BE49-F238E27FC236}">
                <a16:creationId xmlns:a16="http://schemas.microsoft.com/office/drawing/2014/main" id="{4B75F953-DF2E-041F-7ADE-5FF6F76F7055}"/>
              </a:ext>
            </a:extLst>
          </p:cNvPr>
          <p:cNvSpPr>
            <a:spLocks noGrp="1"/>
          </p:cNvSpPr>
          <p:nvPr>
            <p:ph type="ftr" sz="quarter" idx="11"/>
          </p:nvPr>
        </p:nvSpPr>
        <p:spPr>
          <a:xfrm>
            <a:off x="1377206" y="6451942"/>
            <a:ext cx="5267205" cy="365125"/>
          </a:xfrm>
          <a:prstGeom prst="rect">
            <a:avLst/>
          </a:prstGeom>
        </p:spPr>
        <p:txBody>
          <a:bodyPr vert="horz" lIns="91440" tIns="45720" rIns="91440" bIns="45720" rtlCol="0" anchor="ctr"/>
          <a:lstStyle>
            <a:defPPr>
              <a:defRPr lang="nn-NO"/>
            </a:defPPr>
            <a:lvl1pPr marL="0" algn="l" defTabSz="457200" rtl="0" eaLnBrk="1" latinLnBrk="0" hangingPunct="1">
              <a:defRPr sz="900" kern="1200">
                <a:solidFill>
                  <a:srgbClr val="818E98"/>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nn-NO"/>
          </a:p>
        </p:txBody>
      </p:sp>
      <p:sp>
        <p:nvSpPr>
          <p:cNvPr id="6" name="Plassholder for lysbildenummer 5">
            <a:extLst>
              <a:ext uri="{FF2B5EF4-FFF2-40B4-BE49-F238E27FC236}">
                <a16:creationId xmlns:a16="http://schemas.microsoft.com/office/drawing/2014/main" id="{E2E76E94-F9A0-0CE4-2D5D-19AF8D7B1F3D}"/>
              </a:ext>
            </a:extLst>
          </p:cNvPr>
          <p:cNvSpPr>
            <a:spLocks noGrp="1"/>
          </p:cNvSpPr>
          <p:nvPr>
            <p:ph type="sldNum" sz="quarter" idx="12"/>
          </p:nvPr>
        </p:nvSpPr>
        <p:spPr/>
        <p:txBody>
          <a:bodyPr/>
          <a:lstStyle/>
          <a:p>
            <a:fld id="{626C7334-033F-3640-8EC4-D366BF57E853}" type="slidenum">
              <a:rPr lang="nn-NO" smtClean="0"/>
              <a:pPr/>
              <a:t>5</a:t>
            </a:fld>
            <a:endParaRPr lang="nn-NO"/>
          </a:p>
        </p:txBody>
      </p:sp>
      <p:sp>
        <p:nvSpPr>
          <p:cNvPr id="9" name="TekstSylinder 8">
            <a:extLst>
              <a:ext uri="{FF2B5EF4-FFF2-40B4-BE49-F238E27FC236}">
                <a16:creationId xmlns:a16="http://schemas.microsoft.com/office/drawing/2014/main" id="{EEBAA21C-3677-0015-8D58-94995B78479C}"/>
              </a:ext>
            </a:extLst>
          </p:cNvPr>
          <p:cNvSpPr txBox="1"/>
          <p:nvPr/>
        </p:nvSpPr>
        <p:spPr>
          <a:xfrm>
            <a:off x="810043" y="4058287"/>
            <a:ext cx="8388386" cy="400110"/>
          </a:xfrm>
          <a:prstGeom prst="rect">
            <a:avLst/>
          </a:prstGeom>
          <a:noFill/>
        </p:spPr>
        <p:txBody>
          <a:bodyPr wrap="square" rtlCol="0">
            <a:spAutoFit/>
          </a:bodyPr>
          <a:lstStyle/>
          <a:p>
            <a:r>
              <a:rPr lang="nb-NO" dirty="0">
                <a:latin typeface="CamingoDos Pro Light" panose="020B0303040302020203" pitchFamily="34" charset="0"/>
              </a:rPr>
              <a:t>(«Oppskriften</a:t>
            </a:r>
            <a:r>
              <a:rPr lang="nb-NO" sz="2000" dirty="0">
                <a:latin typeface="CamingoDos Pro Light" panose="020B0303040302020203" pitchFamily="34" charset="0"/>
              </a:rPr>
              <a:t>»</a:t>
            </a:r>
            <a:r>
              <a:rPr lang="nb-NO" dirty="0">
                <a:latin typeface="CamingoDos Pro Light" panose="020B0303040302020203" pitchFamily="34" charset="0"/>
              </a:rPr>
              <a:t> på hvordan man oppretter en </a:t>
            </a:r>
            <a:r>
              <a:rPr lang="nb-NO" dirty="0" err="1">
                <a:latin typeface="CamingoDos Pro Light" panose="020B0303040302020203" pitchFamily="34" charset="0"/>
              </a:rPr>
              <a:t>Gmail</a:t>
            </a:r>
            <a:r>
              <a:rPr lang="nb-NO" dirty="0">
                <a:latin typeface="CamingoDos Pro Light" panose="020B0303040302020203" pitchFamily="34" charset="0"/>
              </a:rPr>
              <a:t>-epost kommer på neste side)</a:t>
            </a:r>
          </a:p>
        </p:txBody>
      </p:sp>
      <p:sp>
        <p:nvSpPr>
          <p:cNvPr id="11" name="TekstSylinder 10">
            <a:extLst>
              <a:ext uri="{FF2B5EF4-FFF2-40B4-BE49-F238E27FC236}">
                <a16:creationId xmlns:a16="http://schemas.microsoft.com/office/drawing/2014/main" id="{F02FBEE9-90C4-3195-4905-BFB5F696F130}"/>
              </a:ext>
            </a:extLst>
          </p:cNvPr>
          <p:cNvSpPr txBox="1"/>
          <p:nvPr/>
        </p:nvSpPr>
        <p:spPr>
          <a:xfrm>
            <a:off x="793928" y="2626254"/>
            <a:ext cx="6401529" cy="707886"/>
          </a:xfrm>
          <a:prstGeom prst="rect">
            <a:avLst/>
          </a:prstGeom>
          <a:noFill/>
        </p:spPr>
        <p:txBody>
          <a:bodyPr wrap="square" rtlCol="0">
            <a:spAutoFit/>
          </a:bodyPr>
          <a:lstStyle/>
          <a:p>
            <a:r>
              <a:rPr lang="nb-NO" sz="2000" dirty="0">
                <a:latin typeface="CamingoDos Pro Light" panose="020B0303040302020203" pitchFamily="34" charset="0"/>
              </a:rPr>
              <a:t>Alle kursdeltakere skal opprette en epost, eventuelt finne den man har fra før.</a:t>
            </a:r>
          </a:p>
        </p:txBody>
      </p:sp>
    </p:spTree>
    <p:extLst>
      <p:ext uri="{BB962C8B-B14F-4D97-AF65-F5344CB8AC3E}">
        <p14:creationId xmlns:p14="http://schemas.microsoft.com/office/powerpoint/2010/main" val="34132009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8130D8F3-0B55-36B7-D283-F852CC945186}"/>
              </a:ext>
            </a:extLst>
          </p:cNvPr>
          <p:cNvSpPr>
            <a:spLocks noGrp="1"/>
          </p:cNvSpPr>
          <p:nvPr>
            <p:ph sz="half" idx="1"/>
          </p:nvPr>
        </p:nvSpPr>
        <p:spPr/>
        <p:txBody>
          <a:bodyPr>
            <a:noAutofit/>
          </a:bodyPr>
          <a:lstStyle/>
          <a:p>
            <a:pPr marL="0" indent="0">
              <a:buNone/>
            </a:pPr>
            <a:r>
              <a:rPr lang="nb-NO" sz="2500" b="1" dirty="0">
                <a:solidFill>
                  <a:schemeClr val="tx1"/>
                </a:solidFill>
                <a:latin typeface="+mn-lt"/>
              </a:rPr>
              <a:t>Trinn 1: Gå til </a:t>
            </a:r>
            <a:r>
              <a:rPr lang="nb-NO" sz="2500" b="1" dirty="0" err="1">
                <a:solidFill>
                  <a:schemeClr val="tx1"/>
                </a:solidFill>
                <a:latin typeface="+mn-lt"/>
              </a:rPr>
              <a:t>Gmail</a:t>
            </a:r>
            <a:r>
              <a:rPr lang="nb-NO" sz="2500" b="1" dirty="0">
                <a:solidFill>
                  <a:schemeClr val="tx1"/>
                </a:solidFill>
                <a:latin typeface="+mn-lt"/>
              </a:rPr>
              <a:t> sin hjemmeside.</a:t>
            </a:r>
            <a:br>
              <a:rPr lang="nb-NO" sz="2500" dirty="0">
                <a:solidFill>
                  <a:schemeClr val="tx1"/>
                </a:solidFill>
                <a:latin typeface="+mn-lt"/>
              </a:rPr>
            </a:br>
            <a:r>
              <a:rPr lang="nb-NO" sz="2500" b="0" i="0" dirty="0">
                <a:solidFill>
                  <a:schemeClr val="tx1"/>
                </a:solidFill>
                <a:effectLst/>
                <a:latin typeface="+mn-lt"/>
              </a:rPr>
              <a:t>For å opprette en </a:t>
            </a:r>
            <a:r>
              <a:rPr lang="nb-NO" sz="2500" b="0" i="0" dirty="0" err="1">
                <a:solidFill>
                  <a:schemeClr val="tx1"/>
                </a:solidFill>
                <a:effectLst/>
                <a:latin typeface="+mn-lt"/>
              </a:rPr>
              <a:t>Gmail</a:t>
            </a:r>
            <a:r>
              <a:rPr lang="nb-NO" sz="2500" b="0" i="0" dirty="0">
                <a:solidFill>
                  <a:schemeClr val="tx1"/>
                </a:solidFill>
                <a:effectLst/>
                <a:latin typeface="+mn-lt"/>
              </a:rPr>
              <a:t>-konto må du først besøke </a:t>
            </a:r>
            <a:r>
              <a:rPr lang="nb-NO" sz="2500" b="0" i="0" dirty="0" err="1">
                <a:solidFill>
                  <a:schemeClr val="tx1"/>
                </a:solidFill>
                <a:effectLst/>
                <a:latin typeface="+mn-lt"/>
              </a:rPr>
              <a:t>Gmail</a:t>
            </a:r>
            <a:r>
              <a:rPr lang="nb-NO" sz="2500" b="0" i="0" dirty="0">
                <a:solidFill>
                  <a:schemeClr val="tx1"/>
                </a:solidFill>
                <a:effectLst/>
                <a:latin typeface="+mn-lt"/>
              </a:rPr>
              <a:t>-nettstedet. Du kan gjøre dette ved å skrive inn «gmail.com» i nettleserens adressefelt og trykke Enter.</a:t>
            </a:r>
          </a:p>
          <a:p>
            <a:pPr marL="0" indent="0">
              <a:buNone/>
            </a:pPr>
            <a:endParaRPr lang="nb-NO" sz="2500" b="0" i="0" dirty="0">
              <a:solidFill>
                <a:schemeClr val="tx1"/>
              </a:solidFill>
              <a:effectLst/>
              <a:latin typeface="+mn-lt"/>
            </a:endParaRPr>
          </a:p>
          <a:p>
            <a:pPr marL="0" indent="0" algn="l">
              <a:buNone/>
            </a:pPr>
            <a:r>
              <a:rPr lang="nb-NO" sz="2500" b="1" dirty="0">
                <a:solidFill>
                  <a:schemeClr val="tx1"/>
                </a:solidFill>
                <a:latin typeface="+mn-lt"/>
              </a:rPr>
              <a:t>Trinn 2: </a:t>
            </a:r>
            <a:r>
              <a:rPr lang="nb-NO" sz="2500" b="1" i="0" dirty="0">
                <a:solidFill>
                  <a:schemeClr val="tx1"/>
                </a:solidFill>
                <a:effectLst/>
                <a:latin typeface="+mn-lt"/>
              </a:rPr>
              <a:t>Klikk på «Opprett konto»</a:t>
            </a:r>
            <a:br>
              <a:rPr lang="nb-NO" sz="2500" b="1" i="0" dirty="0">
                <a:solidFill>
                  <a:schemeClr val="tx1"/>
                </a:solidFill>
                <a:effectLst/>
                <a:latin typeface="+mn-lt"/>
              </a:rPr>
            </a:br>
            <a:r>
              <a:rPr lang="nb-NO" sz="2500" b="0" i="0" dirty="0">
                <a:solidFill>
                  <a:schemeClr val="tx1"/>
                </a:solidFill>
                <a:effectLst/>
                <a:latin typeface="+mn-lt"/>
              </a:rPr>
              <a:t>Når du har lastet inn </a:t>
            </a:r>
            <a:r>
              <a:rPr lang="nb-NO" sz="2500" b="0" i="0" dirty="0" err="1">
                <a:solidFill>
                  <a:schemeClr val="tx1"/>
                </a:solidFill>
                <a:effectLst/>
                <a:latin typeface="+mn-lt"/>
              </a:rPr>
              <a:t>Gmail</a:t>
            </a:r>
            <a:r>
              <a:rPr lang="nb-NO" sz="2500" b="0" i="0" dirty="0">
                <a:solidFill>
                  <a:schemeClr val="tx1"/>
                </a:solidFill>
                <a:effectLst/>
                <a:latin typeface="+mn-lt"/>
              </a:rPr>
              <a:t>-nettstedet, vil du se en blå knapp som sier "Opprett konto". Klikk på denne knappen for å starte prosessen med å opprette en </a:t>
            </a:r>
            <a:r>
              <a:rPr lang="nb-NO" sz="2500" b="0" i="0" dirty="0" err="1">
                <a:solidFill>
                  <a:schemeClr val="tx1"/>
                </a:solidFill>
                <a:effectLst/>
                <a:latin typeface="+mn-lt"/>
              </a:rPr>
              <a:t>Gmail</a:t>
            </a:r>
            <a:r>
              <a:rPr lang="nb-NO" sz="2500" b="0" i="0" dirty="0">
                <a:solidFill>
                  <a:schemeClr val="tx1"/>
                </a:solidFill>
                <a:effectLst/>
                <a:latin typeface="+mn-lt"/>
              </a:rPr>
              <a:t>-konto.</a:t>
            </a:r>
          </a:p>
          <a:p>
            <a:pPr marL="0" indent="0" algn="l">
              <a:buNone/>
            </a:pPr>
            <a:endParaRPr lang="nb-NO" sz="2500" b="0" i="0" dirty="0">
              <a:solidFill>
                <a:schemeClr val="tx1"/>
              </a:solidFill>
              <a:effectLst/>
              <a:latin typeface="+mn-lt"/>
            </a:endParaRPr>
          </a:p>
          <a:p>
            <a:pPr marL="0" indent="0" algn="l">
              <a:buNone/>
            </a:pPr>
            <a:r>
              <a:rPr lang="nb-NO" sz="2500" b="1" i="0" dirty="0">
                <a:solidFill>
                  <a:schemeClr val="tx1"/>
                </a:solidFill>
                <a:effectLst/>
                <a:latin typeface="+mn-lt"/>
              </a:rPr>
              <a:t>Trinn 3: Fyll ut registreringsskjemaet</a:t>
            </a:r>
            <a:br>
              <a:rPr lang="nb-NO" sz="2500" b="1" i="0" dirty="0">
                <a:solidFill>
                  <a:schemeClr val="tx1"/>
                </a:solidFill>
                <a:effectLst/>
                <a:latin typeface="+mn-lt"/>
              </a:rPr>
            </a:br>
            <a:r>
              <a:rPr lang="nb-NO" sz="2500" b="0" i="0" dirty="0">
                <a:solidFill>
                  <a:schemeClr val="tx1"/>
                </a:solidFill>
                <a:effectLst/>
                <a:latin typeface="+mn-lt"/>
              </a:rPr>
              <a:t>Ved å klikke på «Opprett konto», vil du bli tatt til et registreringsskjema. Du må fylle ut feltene med informasjonen din, inkludert navn, fødselsdato, kjønn og telefonnummer.</a:t>
            </a:r>
          </a:p>
          <a:p>
            <a:pPr marL="0" indent="0">
              <a:buNone/>
            </a:pPr>
            <a:br>
              <a:rPr lang="nb-NO" sz="2500" b="0" i="0" dirty="0">
                <a:solidFill>
                  <a:srgbClr val="6A6B6C"/>
                </a:solidFill>
                <a:effectLst/>
                <a:latin typeface="+mn-lt"/>
              </a:rPr>
            </a:br>
            <a:endParaRPr lang="nb-NO" sz="2500" dirty="0">
              <a:solidFill>
                <a:schemeClr val="tx1"/>
              </a:solidFill>
              <a:latin typeface="+mn-lt"/>
            </a:endParaRPr>
          </a:p>
        </p:txBody>
      </p:sp>
      <p:sp>
        <p:nvSpPr>
          <p:cNvPr id="3" name="Tittel 2">
            <a:extLst>
              <a:ext uri="{FF2B5EF4-FFF2-40B4-BE49-F238E27FC236}">
                <a16:creationId xmlns:a16="http://schemas.microsoft.com/office/drawing/2014/main" id="{01FCBF0D-7016-C06D-73C5-8F2F3217B9D7}"/>
              </a:ext>
            </a:extLst>
          </p:cNvPr>
          <p:cNvSpPr>
            <a:spLocks noGrp="1"/>
          </p:cNvSpPr>
          <p:nvPr>
            <p:ph type="title"/>
          </p:nvPr>
        </p:nvSpPr>
        <p:spPr/>
        <p:txBody>
          <a:bodyPr/>
          <a:lstStyle/>
          <a:p>
            <a:r>
              <a:rPr lang="nb-NO" dirty="0">
                <a:latin typeface="CamingoDos Pro SemiBold" panose="020B0603040302020203" pitchFamily="34" charset="0"/>
              </a:rPr>
              <a:t>Slik oppretter man en </a:t>
            </a:r>
            <a:r>
              <a:rPr lang="nb-NO" dirty="0" err="1">
                <a:latin typeface="CamingoDos Pro SemiBold" panose="020B0603040302020203" pitchFamily="34" charset="0"/>
              </a:rPr>
              <a:t>Gmail</a:t>
            </a:r>
            <a:r>
              <a:rPr lang="nb-NO" dirty="0">
                <a:latin typeface="CamingoDos Pro SemiBold" panose="020B0603040302020203" pitchFamily="34" charset="0"/>
              </a:rPr>
              <a:t>-epost </a:t>
            </a:r>
          </a:p>
        </p:txBody>
      </p:sp>
      <p:sp>
        <p:nvSpPr>
          <p:cNvPr id="4" name="Plassholder for lysbildenummer 3">
            <a:extLst>
              <a:ext uri="{FF2B5EF4-FFF2-40B4-BE49-F238E27FC236}">
                <a16:creationId xmlns:a16="http://schemas.microsoft.com/office/drawing/2014/main" id="{BACE71DA-70D5-C040-EBAB-D5EC77E294E4}"/>
              </a:ext>
            </a:extLst>
          </p:cNvPr>
          <p:cNvSpPr>
            <a:spLocks noGrp="1"/>
          </p:cNvSpPr>
          <p:nvPr>
            <p:ph type="sldNum" sz="quarter" idx="12"/>
          </p:nvPr>
        </p:nvSpPr>
        <p:spPr/>
        <p:txBody>
          <a:bodyPr/>
          <a:lstStyle/>
          <a:p>
            <a:fld id="{DFED0836-D635-394C-B680-A84B30E9EE77}" type="slidenum">
              <a:rPr lang="nb-NO" smtClean="0"/>
              <a:pPr/>
              <a:t>6</a:t>
            </a:fld>
            <a:endParaRPr lang="nb-NO" dirty="0"/>
          </a:p>
        </p:txBody>
      </p:sp>
      <p:sp>
        <p:nvSpPr>
          <p:cNvPr id="5" name="Plassholder for bunntekst 4">
            <a:extLst>
              <a:ext uri="{FF2B5EF4-FFF2-40B4-BE49-F238E27FC236}">
                <a16:creationId xmlns:a16="http://schemas.microsoft.com/office/drawing/2014/main" id="{E1F0CB06-80E0-4D05-2009-B9CD9BE2754C}"/>
              </a:ext>
            </a:extLst>
          </p:cNvPr>
          <p:cNvSpPr>
            <a:spLocks noGrp="1"/>
          </p:cNvSpPr>
          <p:nvPr>
            <p:ph type="ftr" sz="quarter" idx="3"/>
          </p:nvPr>
        </p:nvSpPr>
        <p:spPr/>
        <p:txBody>
          <a:bodyPr/>
          <a:lstStyle/>
          <a:p>
            <a:r>
              <a:rPr lang="nb-NO"/>
              <a:t>Navn på presentasjon eller tema</a:t>
            </a:r>
            <a:endParaRPr lang="nb-NO" dirty="0"/>
          </a:p>
        </p:txBody>
      </p:sp>
      <p:sp>
        <p:nvSpPr>
          <p:cNvPr id="6" name="Bindepunkt 5">
            <a:extLst>
              <a:ext uri="{FF2B5EF4-FFF2-40B4-BE49-F238E27FC236}">
                <a16:creationId xmlns:a16="http://schemas.microsoft.com/office/drawing/2014/main" id="{8FA77BCB-AD25-76F3-0F1E-EA8565C66F2D}"/>
              </a:ext>
            </a:extLst>
          </p:cNvPr>
          <p:cNvSpPr/>
          <p:nvPr/>
        </p:nvSpPr>
        <p:spPr>
          <a:xfrm>
            <a:off x="7488538" y="196674"/>
            <a:ext cx="1080000" cy="1080000"/>
          </a:xfrm>
          <a:prstGeom prst="flowChartConnector">
            <a:avLst/>
          </a:prstGeom>
          <a:blipFill>
            <a:blip r:embed="rId3" cstate="screen">
              <a:extLst>
                <a:ext uri="{28A0092B-C50C-407E-A947-70E740481C1C}">
                  <a14:useLocalDpi xmlns:a14="http://schemas.microsoft.com/office/drawing/2010/main"/>
                </a:ext>
              </a:extLst>
            </a:blip>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911715210"/>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8130D8F3-0B55-36B7-D283-F852CC945186}"/>
              </a:ext>
            </a:extLst>
          </p:cNvPr>
          <p:cNvSpPr>
            <a:spLocks noGrp="1"/>
          </p:cNvSpPr>
          <p:nvPr>
            <p:ph sz="half" idx="1"/>
          </p:nvPr>
        </p:nvSpPr>
        <p:spPr/>
        <p:txBody>
          <a:bodyPr>
            <a:noAutofit/>
          </a:bodyPr>
          <a:lstStyle/>
          <a:p>
            <a:pPr marL="0" indent="0" algn="l">
              <a:buNone/>
            </a:pPr>
            <a:r>
              <a:rPr lang="nb-NO" sz="2500" b="1" i="0" dirty="0">
                <a:solidFill>
                  <a:schemeClr val="tx1"/>
                </a:solidFill>
                <a:effectLst/>
                <a:latin typeface="+mn-lt"/>
              </a:rPr>
              <a:t>Trinn 4: Fyll ut registreringsskjemaet</a:t>
            </a:r>
            <a:br>
              <a:rPr lang="nb-NO" sz="2500" b="1" i="0" dirty="0">
                <a:solidFill>
                  <a:schemeClr val="tx1"/>
                </a:solidFill>
                <a:effectLst/>
                <a:latin typeface="+mn-lt"/>
              </a:rPr>
            </a:br>
            <a:r>
              <a:rPr lang="nb-NO" sz="2500" b="0" i="0" dirty="0">
                <a:solidFill>
                  <a:schemeClr val="tx1"/>
                </a:solidFill>
                <a:effectLst/>
                <a:latin typeface="+mn-lt"/>
              </a:rPr>
              <a:t>Når du har fylt ut registreringsskjemaet, vil du bli bedt om å velge et brukernavn og passord. Velg et brukernavn som du vil bruke som e-postadressen din. Passordet ditt må være minst åtte tegn langt og inneholde en blanding av tall, bokstaver og symboler for å sikre at det er trygt og sikkert.</a:t>
            </a:r>
          </a:p>
          <a:p>
            <a:pPr marL="0" indent="0" algn="l">
              <a:buNone/>
            </a:pPr>
            <a:r>
              <a:rPr lang="nb-NO" sz="2500" b="1" i="0" dirty="0">
                <a:solidFill>
                  <a:schemeClr val="tx1"/>
                </a:solidFill>
                <a:effectLst/>
                <a:latin typeface="+mn-lt"/>
              </a:rPr>
              <a:t>Trinn 5: Fullfør registreringen</a:t>
            </a:r>
            <a:br>
              <a:rPr lang="nb-NO" sz="2500" b="1" i="0" dirty="0">
                <a:solidFill>
                  <a:schemeClr val="tx1"/>
                </a:solidFill>
                <a:effectLst/>
                <a:latin typeface="+mn-lt"/>
              </a:rPr>
            </a:br>
            <a:r>
              <a:rPr lang="nb-NO" sz="2500" b="0" i="0" dirty="0">
                <a:solidFill>
                  <a:schemeClr val="tx1"/>
                </a:solidFill>
                <a:effectLst/>
                <a:latin typeface="+mn-lt"/>
              </a:rPr>
              <a:t>Når du har valgt et brukernavn og passord, må du bekrefte at du ikke er en robot. Deretter må du klikke på «Neste» for å fullføre registreringen din.</a:t>
            </a:r>
          </a:p>
          <a:p>
            <a:pPr marL="0" indent="0" algn="l">
              <a:buNone/>
            </a:pPr>
            <a:r>
              <a:rPr lang="nb-NO" sz="2500" b="1" i="0" dirty="0">
                <a:solidFill>
                  <a:schemeClr val="tx1"/>
                </a:solidFill>
                <a:effectLst/>
                <a:latin typeface="+mn-lt"/>
              </a:rPr>
              <a:t>Trinn 6: Bekreft e-postadressen din</a:t>
            </a:r>
            <a:br>
              <a:rPr lang="nb-NO" sz="2500" b="1" i="0" dirty="0">
                <a:solidFill>
                  <a:schemeClr val="tx1"/>
                </a:solidFill>
                <a:effectLst/>
                <a:latin typeface="+mn-lt"/>
              </a:rPr>
            </a:br>
            <a:r>
              <a:rPr lang="nb-NO" sz="2500" b="0" i="0" dirty="0">
                <a:solidFill>
                  <a:schemeClr val="tx1"/>
                </a:solidFill>
                <a:effectLst/>
                <a:latin typeface="+mn-lt"/>
              </a:rPr>
              <a:t>Ved fullført registreringen, vil </a:t>
            </a:r>
            <a:r>
              <a:rPr lang="nb-NO" sz="2500" b="0" i="0" u="none" strike="noStrike" dirty="0">
                <a:solidFill>
                  <a:schemeClr val="tx1"/>
                </a:solidFill>
                <a:effectLst/>
                <a:latin typeface="+mn-lt"/>
                <a:hlinkClick r:id="rId2">
                  <a:extLst>
                    <a:ext uri="{A12FA001-AC4F-418D-AE19-62706E023703}">
                      <ahyp:hlinkClr xmlns:ahyp="http://schemas.microsoft.com/office/drawing/2018/hyperlinkcolor" val="tx"/>
                    </a:ext>
                  </a:extLst>
                </a:hlinkClick>
              </a:rPr>
              <a:t>Google </a:t>
            </a:r>
            <a:r>
              <a:rPr lang="nb-NO" sz="2500" b="0" i="0" dirty="0">
                <a:solidFill>
                  <a:schemeClr val="tx1"/>
                </a:solidFill>
                <a:effectLst/>
                <a:latin typeface="+mn-lt"/>
              </a:rPr>
              <a:t>sende en bekreftelsesmelding til den e-postadressen du oppga under registreringen. Du må åpne meldingen og klikke på bekreftelseslenken for å bekrefte e-postadressen din.</a:t>
            </a:r>
          </a:p>
          <a:p>
            <a:pPr marL="0" indent="0">
              <a:buNone/>
            </a:pPr>
            <a:br>
              <a:rPr lang="nb-NO" sz="2500" b="0" i="0" dirty="0">
                <a:solidFill>
                  <a:srgbClr val="6A6B6C"/>
                </a:solidFill>
                <a:effectLst/>
                <a:latin typeface="+mn-lt"/>
              </a:rPr>
            </a:br>
            <a:endParaRPr lang="nb-NO" sz="2500" dirty="0">
              <a:solidFill>
                <a:schemeClr val="tx1"/>
              </a:solidFill>
              <a:latin typeface="+mn-lt"/>
            </a:endParaRPr>
          </a:p>
        </p:txBody>
      </p:sp>
      <p:sp>
        <p:nvSpPr>
          <p:cNvPr id="3" name="Tittel 2">
            <a:extLst>
              <a:ext uri="{FF2B5EF4-FFF2-40B4-BE49-F238E27FC236}">
                <a16:creationId xmlns:a16="http://schemas.microsoft.com/office/drawing/2014/main" id="{01FCBF0D-7016-C06D-73C5-8F2F3217B9D7}"/>
              </a:ext>
            </a:extLst>
          </p:cNvPr>
          <p:cNvSpPr>
            <a:spLocks noGrp="1"/>
          </p:cNvSpPr>
          <p:nvPr>
            <p:ph type="title"/>
          </p:nvPr>
        </p:nvSpPr>
        <p:spPr/>
        <p:txBody>
          <a:bodyPr/>
          <a:lstStyle/>
          <a:p>
            <a:r>
              <a:rPr lang="nb-NO" dirty="0">
                <a:latin typeface="CamingoDos Pro SemiBold" panose="020B0603040302020203" pitchFamily="34" charset="0"/>
              </a:rPr>
              <a:t>Slik oppretter man en </a:t>
            </a:r>
            <a:r>
              <a:rPr lang="nb-NO" dirty="0" err="1">
                <a:latin typeface="CamingoDos Pro SemiBold" panose="020B0603040302020203" pitchFamily="34" charset="0"/>
              </a:rPr>
              <a:t>Gmail</a:t>
            </a:r>
            <a:r>
              <a:rPr lang="nb-NO" dirty="0">
                <a:latin typeface="CamingoDos Pro SemiBold" panose="020B0603040302020203" pitchFamily="34" charset="0"/>
              </a:rPr>
              <a:t>-epost </a:t>
            </a:r>
          </a:p>
        </p:txBody>
      </p:sp>
      <p:sp>
        <p:nvSpPr>
          <p:cNvPr id="4" name="Plassholder for lysbildenummer 3">
            <a:extLst>
              <a:ext uri="{FF2B5EF4-FFF2-40B4-BE49-F238E27FC236}">
                <a16:creationId xmlns:a16="http://schemas.microsoft.com/office/drawing/2014/main" id="{BACE71DA-70D5-C040-EBAB-D5EC77E294E4}"/>
              </a:ext>
            </a:extLst>
          </p:cNvPr>
          <p:cNvSpPr>
            <a:spLocks noGrp="1"/>
          </p:cNvSpPr>
          <p:nvPr>
            <p:ph type="sldNum" sz="quarter" idx="12"/>
          </p:nvPr>
        </p:nvSpPr>
        <p:spPr/>
        <p:txBody>
          <a:bodyPr/>
          <a:lstStyle/>
          <a:p>
            <a:fld id="{DFED0836-D635-394C-B680-A84B30E9EE77}" type="slidenum">
              <a:rPr lang="nb-NO" smtClean="0"/>
              <a:pPr/>
              <a:t>7</a:t>
            </a:fld>
            <a:endParaRPr lang="nb-NO" dirty="0"/>
          </a:p>
        </p:txBody>
      </p:sp>
      <p:sp>
        <p:nvSpPr>
          <p:cNvPr id="5" name="Plassholder for bunntekst 4">
            <a:extLst>
              <a:ext uri="{FF2B5EF4-FFF2-40B4-BE49-F238E27FC236}">
                <a16:creationId xmlns:a16="http://schemas.microsoft.com/office/drawing/2014/main" id="{E1F0CB06-80E0-4D05-2009-B9CD9BE2754C}"/>
              </a:ext>
            </a:extLst>
          </p:cNvPr>
          <p:cNvSpPr>
            <a:spLocks noGrp="1"/>
          </p:cNvSpPr>
          <p:nvPr>
            <p:ph type="ftr" sz="quarter" idx="3"/>
          </p:nvPr>
        </p:nvSpPr>
        <p:spPr/>
        <p:txBody>
          <a:bodyPr/>
          <a:lstStyle/>
          <a:p>
            <a:r>
              <a:rPr lang="nb-NO"/>
              <a:t>Navn på presentasjon eller tema</a:t>
            </a:r>
            <a:endParaRPr lang="nb-NO" dirty="0"/>
          </a:p>
        </p:txBody>
      </p:sp>
    </p:spTree>
    <p:extLst>
      <p:ext uri="{BB962C8B-B14F-4D97-AF65-F5344CB8AC3E}">
        <p14:creationId xmlns:p14="http://schemas.microsoft.com/office/powerpoint/2010/main" val="1137764713"/>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ssholder for innhold 7" descr="Gamle kvinner som henger">
            <a:extLst>
              <a:ext uri="{FF2B5EF4-FFF2-40B4-BE49-F238E27FC236}">
                <a16:creationId xmlns:a16="http://schemas.microsoft.com/office/drawing/2014/main" id="{5D19EB68-41FE-0C4F-AA76-51EF98EA1AF4}"/>
              </a:ext>
            </a:extLst>
          </p:cNvPr>
          <p:cNvPicPr>
            <a:picLocks noGrp="1" noChangeAspect="1"/>
          </p:cNvPicPr>
          <p:nvPr>
            <p:ph idx="1"/>
          </p:nvPr>
        </p:nvPicPr>
        <p:blipFill>
          <a:blip r:embed="rId3" cstate="screen">
            <a:alphaModFix amt="41000"/>
            <a:extLst>
              <a:ext uri="{28A0092B-C50C-407E-A947-70E740481C1C}">
                <a14:useLocalDpi xmlns:a14="http://schemas.microsoft.com/office/drawing/2010/main"/>
              </a:ext>
            </a:extLst>
          </a:blip>
          <a:stretch>
            <a:fillRect/>
          </a:stretch>
        </p:blipFill>
        <p:spPr>
          <a:xfrm>
            <a:off x="-208105" y="-563756"/>
            <a:ext cx="12531888" cy="8601222"/>
          </a:xfrm>
          <a:effectLst>
            <a:outerShdw blurRad="381000" dir="5400000" sx="28000" sy="28000" algn="ctr" rotWithShape="0">
              <a:srgbClr val="000000">
                <a:alpha val="92000"/>
              </a:srgbClr>
            </a:outerShdw>
          </a:effectLst>
        </p:spPr>
      </p:pic>
      <p:sp>
        <p:nvSpPr>
          <p:cNvPr id="2" name="Tittel 1">
            <a:extLst>
              <a:ext uri="{FF2B5EF4-FFF2-40B4-BE49-F238E27FC236}">
                <a16:creationId xmlns:a16="http://schemas.microsoft.com/office/drawing/2014/main" id="{C575EB4B-5493-73AB-E13B-249673F90CF2}"/>
              </a:ext>
            </a:extLst>
          </p:cNvPr>
          <p:cNvSpPr>
            <a:spLocks noGrp="1"/>
          </p:cNvSpPr>
          <p:nvPr>
            <p:ph type="title"/>
          </p:nvPr>
        </p:nvSpPr>
        <p:spPr>
          <a:xfrm>
            <a:off x="3125845" y="27878"/>
            <a:ext cx="7203835" cy="1000533"/>
          </a:xfrm>
        </p:spPr>
        <p:txBody>
          <a:bodyPr/>
          <a:lstStyle/>
          <a:p>
            <a:r>
              <a:rPr lang="nb-NO" dirty="0">
                <a:solidFill>
                  <a:srgbClr val="9E3095"/>
                </a:solidFill>
                <a:latin typeface="CamingoDos Pro SemiBold" panose="020B0603040302020203" pitchFamily="34" charset="0"/>
              </a:rPr>
              <a:t>Hvordan kommunisere digitalt?</a:t>
            </a:r>
          </a:p>
        </p:txBody>
      </p:sp>
      <p:sp>
        <p:nvSpPr>
          <p:cNvPr id="4" name="Plassholder for dato 3">
            <a:extLst>
              <a:ext uri="{FF2B5EF4-FFF2-40B4-BE49-F238E27FC236}">
                <a16:creationId xmlns:a16="http://schemas.microsoft.com/office/drawing/2014/main" id="{0073DA01-AEFD-1413-B1FD-873C2818976F}"/>
              </a:ext>
            </a:extLst>
          </p:cNvPr>
          <p:cNvSpPr>
            <a:spLocks noGrp="1"/>
          </p:cNvSpPr>
          <p:nvPr>
            <p:ph type="dt" sz="half" idx="10"/>
          </p:nvPr>
        </p:nvSpPr>
        <p:spPr>
          <a:xfrm>
            <a:off x="6488377" y="6451942"/>
            <a:ext cx="1960463" cy="365125"/>
          </a:xfrm>
          <a:prstGeom prst="rect">
            <a:avLst/>
          </a:prstGeom>
        </p:spPr>
        <p:txBody>
          <a:bodyPr vert="horz" lIns="91440" tIns="45720" rIns="91440" bIns="45720" rtlCol="0" anchor="ctr"/>
          <a:lstStyle>
            <a:defPPr>
              <a:defRPr lang="nn-NO"/>
            </a:defPPr>
            <a:lvl1pPr marL="0" algn="r" defTabSz="457200" rtl="0" eaLnBrk="1" latinLnBrk="0" hangingPunct="1">
              <a:defRPr sz="900" kern="1200">
                <a:solidFill>
                  <a:srgbClr val="818E98"/>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5EEBD09-2991-2440-9960-75721461D5B8}" type="datetime2">
              <a:rPr lang="nn-NO" smtClean="0"/>
              <a:pPr/>
              <a:t>fredag 29. september 2023</a:t>
            </a:fld>
            <a:endParaRPr lang="nn-NO" dirty="0"/>
          </a:p>
        </p:txBody>
      </p:sp>
      <p:sp>
        <p:nvSpPr>
          <p:cNvPr id="5" name="Plassholder for bunntekst 4">
            <a:extLst>
              <a:ext uri="{FF2B5EF4-FFF2-40B4-BE49-F238E27FC236}">
                <a16:creationId xmlns:a16="http://schemas.microsoft.com/office/drawing/2014/main" id="{4B75F953-DF2E-041F-7ADE-5FF6F76F7055}"/>
              </a:ext>
            </a:extLst>
          </p:cNvPr>
          <p:cNvSpPr>
            <a:spLocks noGrp="1"/>
          </p:cNvSpPr>
          <p:nvPr>
            <p:ph type="ftr" sz="quarter" idx="11"/>
          </p:nvPr>
        </p:nvSpPr>
        <p:spPr>
          <a:xfrm>
            <a:off x="1377206" y="6451942"/>
            <a:ext cx="5267205" cy="365125"/>
          </a:xfrm>
          <a:prstGeom prst="rect">
            <a:avLst/>
          </a:prstGeom>
        </p:spPr>
        <p:txBody>
          <a:bodyPr vert="horz" lIns="91440" tIns="45720" rIns="91440" bIns="45720" rtlCol="0" anchor="ctr"/>
          <a:lstStyle>
            <a:defPPr>
              <a:defRPr lang="nn-NO"/>
            </a:defPPr>
            <a:lvl1pPr marL="0" algn="l" defTabSz="457200" rtl="0" eaLnBrk="1" latinLnBrk="0" hangingPunct="1">
              <a:defRPr sz="900" kern="1200">
                <a:solidFill>
                  <a:srgbClr val="818E98"/>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nn-NO"/>
          </a:p>
        </p:txBody>
      </p:sp>
      <p:sp>
        <p:nvSpPr>
          <p:cNvPr id="6" name="Plassholder for lysbildenummer 5">
            <a:extLst>
              <a:ext uri="{FF2B5EF4-FFF2-40B4-BE49-F238E27FC236}">
                <a16:creationId xmlns:a16="http://schemas.microsoft.com/office/drawing/2014/main" id="{E2E76E94-F9A0-0CE4-2D5D-19AF8D7B1F3D}"/>
              </a:ext>
            </a:extLst>
          </p:cNvPr>
          <p:cNvSpPr>
            <a:spLocks noGrp="1"/>
          </p:cNvSpPr>
          <p:nvPr>
            <p:ph type="sldNum" sz="quarter" idx="12"/>
          </p:nvPr>
        </p:nvSpPr>
        <p:spPr/>
        <p:txBody>
          <a:bodyPr/>
          <a:lstStyle/>
          <a:p>
            <a:fld id="{626C7334-033F-3640-8EC4-D366BF57E853}" type="slidenum">
              <a:rPr lang="nn-NO" smtClean="0"/>
              <a:pPr/>
              <a:t>8</a:t>
            </a:fld>
            <a:endParaRPr lang="nn-NO"/>
          </a:p>
        </p:txBody>
      </p:sp>
      <p:sp>
        <p:nvSpPr>
          <p:cNvPr id="3" name="Rektangel: avrundede hjørner 2">
            <a:extLst>
              <a:ext uri="{FF2B5EF4-FFF2-40B4-BE49-F238E27FC236}">
                <a16:creationId xmlns:a16="http://schemas.microsoft.com/office/drawing/2014/main" id="{E3546587-229E-DF16-4D9A-504F74C07C6F}"/>
              </a:ext>
            </a:extLst>
          </p:cNvPr>
          <p:cNvSpPr/>
          <p:nvPr/>
        </p:nvSpPr>
        <p:spPr>
          <a:xfrm>
            <a:off x="-2232226" y="319164"/>
            <a:ext cx="966651" cy="933994"/>
          </a:xfrm>
          <a:prstGeom prst="roundRect">
            <a:avLst/>
          </a:prstGeom>
          <a:blipFill>
            <a:blip r:embed="rId4" cstate="screen">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7" name="Rektangel: avrundede hjørner 6">
            <a:extLst>
              <a:ext uri="{FF2B5EF4-FFF2-40B4-BE49-F238E27FC236}">
                <a16:creationId xmlns:a16="http://schemas.microsoft.com/office/drawing/2014/main" id="{4FB29448-2121-92B8-9411-00C06FD2E3AE}"/>
              </a:ext>
            </a:extLst>
          </p:cNvPr>
          <p:cNvSpPr/>
          <p:nvPr/>
        </p:nvSpPr>
        <p:spPr>
          <a:xfrm>
            <a:off x="13164034" y="1253158"/>
            <a:ext cx="966651" cy="933994"/>
          </a:xfrm>
          <a:prstGeom prst="roundRect">
            <a:avLst/>
          </a:prstGeom>
          <a:blipFill>
            <a:blip r:embed="rId6" cstate="screen">
              <a:extLst>
                <a:ext uri="{28A0092B-C50C-407E-A947-70E740481C1C}">
                  <a14:useLocalDpi xmlns:a14="http://schemas.microsoft.com/office/drawing/2010/main"/>
                </a:ext>
              </a:extLst>
            </a:blip>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9" name="Rektangel: avrundede hjørner 8">
            <a:extLst>
              <a:ext uri="{FF2B5EF4-FFF2-40B4-BE49-F238E27FC236}">
                <a16:creationId xmlns:a16="http://schemas.microsoft.com/office/drawing/2014/main" id="{8387839D-A31F-03AD-893A-3BA2D41E8840}"/>
              </a:ext>
            </a:extLst>
          </p:cNvPr>
          <p:cNvSpPr/>
          <p:nvPr/>
        </p:nvSpPr>
        <p:spPr>
          <a:xfrm>
            <a:off x="-2221715" y="4465791"/>
            <a:ext cx="966651" cy="933994"/>
          </a:xfrm>
          <a:prstGeom prst="roundRect">
            <a:avLst/>
          </a:prstGeom>
          <a:blipFill>
            <a:blip r:embed="rId7" cstate="screen">
              <a:extLst>
                <a:ext uri="{28A0092B-C50C-407E-A947-70E740481C1C}">
                  <a14:useLocalDpi xmlns:a14="http://schemas.microsoft.com/office/drawing/2010/main"/>
                </a:ext>
              </a:extLst>
            </a:blip>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0" name="Rektangel: avrundede hjørner 9">
            <a:extLst>
              <a:ext uri="{FF2B5EF4-FFF2-40B4-BE49-F238E27FC236}">
                <a16:creationId xmlns:a16="http://schemas.microsoft.com/office/drawing/2014/main" id="{1B94C1AB-F992-EDCC-5E64-18B44FFE4BEC}"/>
              </a:ext>
            </a:extLst>
          </p:cNvPr>
          <p:cNvSpPr/>
          <p:nvPr/>
        </p:nvSpPr>
        <p:spPr>
          <a:xfrm>
            <a:off x="13509051" y="3736855"/>
            <a:ext cx="966651" cy="933994"/>
          </a:xfrm>
          <a:prstGeom prst="roundRect">
            <a:avLst/>
          </a:prstGeom>
          <a:blipFill>
            <a:blip r:embed="rId8" cstate="screen">
              <a:extLst>
                <a:ext uri="{28A0092B-C50C-407E-A947-70E740481C1C}">
                  <a14:useLocalDpi xmlns:a14="http://schemas.microsoft.com/office/drawing/2010/main"/>
                </a:ext>
              </a:extLst>
            </a:blip>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Rektangel: avrundede hjørner 10">
            <a:extLst>
              <a:ext uri="{FF2B5EF4-FFF2-40B4-BE49-F238E27FC236}">
                <a16:creationId xmlns:a16="http://schemas.microsoft.com/office/drawing/2014/main" id="{D9514524-1525-3D59-56EF-B9FD837D4CA6}"/>
              </a:ext>
            </a:extLst>
          </p:cNvPr>
          <p:cNvSpPr/>
          <p:nvPr/>
        </p:nvSpPr>
        <p:spPr>
          <a:xfrm>
            <a:off x="-2083406" y="3083353"/>
            <a:ext cx="966651" cy="933994"/>
          </a:xfrm>
          <a:prstGeom prst="roundRect">
            <a:avLst/>
          </a:prstGeom>
          <a:blipFill>
            <a:blip r:embed="rId9" cstate="screen">
              <a:extLst>
                <a:ext uri="{28A0092B-C50C-407E-A947-70E740481C1C}">
                  <a14:useLocalDpi xmlns:a14="http://schemas.microsoft.com/office/drawing/2010/main"/>
                </a:ext>
              </a:extLst>
            </a:blip>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2" name="Rektangel: avrundede hjørner 11">
            <a:extLst>
              <a:ext uri="{FF2B5EF4-FFF2-40B4-BE49-F238E27FC236}">
                <a16:creationId xmlns:a16="http://schemas.microsoft.com/office/drawing/2014/main" id="{4EEA6748-E2D7-F082-9715-FC2041B9BAC5}"/>
              </a:ext>
            </a:extLst>
          </p:cNvPr>
          <p:cNvSpPr/>
          <p:nvPr/>
        </p:nvSpPr>
        <p:spPr>
          <a:xfrm>
            <a:off x="-1600080" y="1427118"/>
            <a:ext cx="966651" cy="933994"/>
          </a:xfrm>
          <a:prstGeom prst="roundRect">
            <a:avLst/>
          </a:prstGeom>
          <a:blipFill>
            <a:blip r:embed="rId10" cstate="screen">
              <a:extLst>
                <a:ext uri="{28A0092B-C50C-407E-A947-70E740481C1C}">
                  <a14:useLocalDpi xmlns:a14="http://schemas.microsoft.com/office/drawing/2010/main"/>
                </a:ext>
              </a:extLst>
            </a:blip>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3" name="Tittel 1">
            <a:extLst>
              <a:ext uri="{FF2B5EF4-FFF2-40B4-BE49-F238E27FC236}">
                <a16:creationId xmlns:a16="http://schemas.microsoft.com/office/drawing/2014/main" id="{AC134DA7-565A-E8C9-9B06-8878C6071B9B}"/>
              </a:ext>
            </a:extLst>
          </p:cNvPr>
          <p:cNvSpPr txBox="1">
            <a:spLocks/>
          </p:cNvSpPr>
          <p:nvPr/>
        </p:nvSpPr>
        <p:spPr>
          <a:xfrm>
            <a:off x="-3647738" y="6542993"/>
            <a:ext cx="7203835" cy="1000533"/>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100" kern="1200">
                <a:solidFill>
                  <a:srgbClr val="475660"/>
                </a:solidFill>
                <a:latin typeface="Arial"/>
                <a:ea typeface="+mj-ea"/>
                <a:cs typeface="Arial"/>
              </a:defRPr>
            </a:lvl1pPr>
          </a:lstStyle>
          <a:p>
            <a:pPr algn="ctr"/>
            <a:r>
              <a:rPr lang="nb-NO" b="1" dirty="0">
                <a:solidFill>
                  <a:schemeClr val="accent4">
                    <a:lumMod val="75000"/>
                  </a:schemeClr>
                </a:solidFill>
                <a:latin typeface="CamingoDos Pro SemiBold" panose="020B0603040302020203" pitchFamily="34" charset="0"/>
              </a:rPr>
              <a:t>Og mye mer!</a:t>
            </a:r>
          </a:p>
        </p:txBody>
      </p:sp>
    </p:spTree>
    <p:extLst>
      <p:ext uri="{BB962C8B-B14F-4D97-AF65-F5344CB8AC3E}">
        <p14:creationId xmlns:p14="http://schemas.microsoft.com/office/powerpoint/2010/main" val="36486398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ssholder for innhold 7" descr="Gamle kvinner som henger">
            <a:extLst>
              <a:ext uri="{FF2B5EF4-FFF2-40B4-BE49-F238E27FC236}">
                <a16:creationId xmlns:a16="http://schemas.microsoft.com/office/drawing/2014/main" id="{5D19EB68-41FE-0C4F-AA76-51EF98EA1AF4}"/>
              </a:ext>
            </a:extLst>
          </p:cNvPr>
          <p:cNvPicPr>
            <a:picLocks noGrp="1" noChangeAspect="1"/>
          </p:cNvPicPr>
          <p:nvPr>
            <p:ph idx="1"/>
          </p:nvPr>
        </p:nvPicPr>
        <p:blipFill>
          <a:blip r:embed="rId3" cstate="screen">
            <a:alphaModFix amt="41000"/>
            <a:extLst>
              <a:ext uri="{28A0092B-C50C-407E-A947-70E740481C1C}">
                <a14:useLocalDpi xmlns:a14="http://schemas.microsoft.com/office/drawing/2010/main"/>
              </a:ext>
            </a:extLst>
          </a:blip>
          <a:stretch>
            <a:fillRect/>
          </a:stretch>
        </p:blipFill>
        <p:spPr>
          <a:xfrm>
            <a:off x="-228599" y="-903750"/>
            <a:ext cx="12747170" cy="8748981"/>
          </a:xfrm>
          <a:effectLst>
            <a:outerShdw blurRad="381000" dir="5400000" sx="28000" sy="28000" algn="ctr" rotWithShape="0">
              <a:srgbClr val="000000">
                <a:alpha val="92000"/>
              </a:srgbClr>
            </a:outerShdw>
          </a:effectLst>
        </p:spPr>
      </p:pic>
      <p:sp>
        <p:nvSpPr>
          <p:cNvPr id="2" name="Tittel 1">
            <a:extLst>
              <a:ext uri="{FF2B5EF4-FFF2-40B4-BE49-F238E27FC236}">
                <a16:creationId xmlns:a16="http://schemas.microsoft.com/office/drawing/2014/main" id="{C575EB4B-5493-73AB-E13B-249673F90CF2}"/>
              </a:ext>
            </a:extLst>
          </p:cNvPr>
          <p:cNvSpPr>
            <a:spLocks noGrp="1"/>
          </p:cNvSpPr>
          <p:nvPr>
            <p:ph type="title"/>
          </p:nvPr>
        </p:nvSpPr>
        <p:spPr>
          <a:xfrm>
            <a:off x="2886459" y="29814"/>
            <a:ext cx="7203835" cy="1000533"/>
          </a:xfrm>
        </p:spPr>
        <p:txBody>
          <a:bodyPr/>
          <a:lstStyle/>
          <a:p>
            <a:pPr algn="ctr"/>
            <a:r>
              <a:rPr lang="nb-NO" dirty="0">
                <a:solidFill>
                  <a:srgbClr val="9E3095"/>
                </a:solidFill>
                <a:latin typeface="CamingoDos Pro SemiBold" panose="020B0603040302020203" pitchFamily="34" charset="0"/>
              </a:rPr>
              <a:t>Hvordan kommunisere digitalt?</a:t>
            </a:r>
          </a:p>
        </p:txBody>
      </p:sp>
      <p:sp>
        <p:nvSpPr>
          <p:cNvPr id="4" name="Plassholder for dato 3">
            <a:extLst>
              <a:ext uri="{FF2B5EF4-FFF2-40B4-BE49-F238E27FC236}">
                <a16:creationId xmlns:a16="http://schemas.microsoft.com/office/drawing/2014/main" id="{0073DA01-AEFD-1413-B1FD-873C2818976F}"/>
              </a:ext>
            </a:extLst>
          </p:cNvPr>
          <p:cNvSpPr>
            <a:spLocks noGrp="1"/>
          </p:cNvSpPr>
          <p:nvPr>
            <p:ph type="dt" sz="half" idx="10"/>
          </p:nvPr>
        </p:nvSpPr>
        <p:spPr>
          <a:xfrm>
            <a:off x="6488377" y="6451942"/>
            <a:ext cx="1960463" cy="365125"/>
          </a:xfrm>
          <a:prstGeom prst="rect">
            <a:avLst/>
          </a:prstGeom>
        </p:spPr>
        <p:txBody>
          <a:bodyPr vert="horz" lIns="91440" tIns="45720" rIns="91440" bIns="45720" rtlCol="0" anchor="ctr"/>
          <a:lstStyle>
            <a:defPPr>
              <a:defRPr lang="nn-NO"/>
            </a:defPPr>
            <a:lvl1pPr marL="0" algn="r" defTabSz="457200" rtl="0" eaLnBrk="1" latinLnBrk="0" hangingPunct="1">
              <a:defRPr sz="900" kern="1200">
                <a:solidFill>
                  <a:srgbClr val="818E98"/>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5EEBD09-2991-2440-9960-75721461D5B8}" type="datetime2">
              <a:rPr lang="nn-NO" smtClean="0"/>
              <a:pPr/>
              <a:t>fredag 29. september 2023</a:t>
            </a:fld>
            <a:endParaRPr lang="nn-NO" dirty="0"/>
          </a:p>
        </p:txBody>
      </p:sp>
      <p:sp>
        <p:nvSpPr>
          <p:cNvPr id="5" name="Plassholder for bunntekst 4">
            <a:extLst>
              <a:ext uri="{FF2B5EF4-FFF2-40B4-BE49-F238E27FC236}">
                <a16:creationId xmlns:a16="http://schemas.microsoft.com/office/drawing/2014/main" id="{4B75F953-DF2E-041F-7ADE-5FF6F76F7055}"/>
              </a:ext>
            </a:extLst>
          </p:cNvPr>
          <p:cNvSpPr>
            <a:spLocks noGrp="1"/>
          </p:cNvSpPr>
          <p:nvPr>
            <p:ph type="ftr" sz="quarter" idx="11"/>
          </p:nvPr>
        </p:nvSpPr>
        <p:spPr>
          <a:xfrm>
            <a:off x="1377206" y="6451942"/>
            <a:ext cx="5267205" cy="365125"/>
          </a:xfrm>
          <a:prstGeom prst="rect">
            <a:avLst/>
          </a:prstGeom>
        </p:spPr>
        <p:txBody>
          <a:bodyPr vert="horz" lIns="91440" tIns="45720" rIns="91440" bIns="45720" rtlCol="0" anchor="ctr"/>
          <a:lstStyle>
            <a:defPPr>
              <a:defRPr lang="nn-NO"/>
            </a:defPPr>
            <a:lvl1pPr marL="0" algn="l" defTabSz="457200" rtl="0" eaLnBrk="1" latinLnBrk="0" hangingPunct="1">
              <a:defRPr sz="900" kern="1200">
                <a:solidFill>
                  <a:srgbClr val="818E98"/>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nn-NO"/>
          </a:p>
        </p:txBody>
      </p:sp>
      <p:sp>
        <p:nvSpPr>
          <p:cNvPr id="6" name="Plassholder for lysbildenummer 5">
            <a:extLst>
              <a:ext uri="{FF2B5EF4-FFF2-40B4-BE49-F238E27FC236}">
                <a16:creationId xmlns:a16="http://schemas.microsoft.com/office/drawing/2014/main" id="{E2E76E94-F9A0-0CE4-2D5D-19AF8D7B1F3D}"/>
              </a:ext>
            </a:extLst>
          </p:cNvPr>
          <p:cNvSpPr>
            <a:spLocks noGrp="1"/>
          </p:cNvSpPr>
          <p:nvPr>
            <p:ph type="sldNum" sz="quarter" idx="12"/>
          </p:nvPr>
        </p:nvSpPr>
        <p:spPr/>
        <p:txBody>
          <a:bodyPr/>
          <a:lstStyle/>
          <a:p>
            <a:fld id="{626C7334-033F-3640-8EC4-D366BF57E853}" type="slidenum">
              <a:rPr lang="nn-NO" smtClean="0"/>
              <a:pPr/>
              <a:t>9</a:t>
            </a:fld>
            <a:endParaRPr lang="nn-NO"/>
          </a:p>
        </p:txBody>
      </p:sp>
      <p:sp>
        <p:nvSpPr>
          <p:cNvPr id="3" name="Rektangel: avrundede hjørner 2">
            <a:extLst>
              <a:ext uri="{FF2B5EF4-FFF2-40B4-BE49-F238E27FC236}">
                <a16:creationId xmlns:a16="http://schemas.microsoft.com/office/drawing/2014/main" id="{E3546587-229E-DF16-4D9A-504F74C07C6F}"/>
              </a:ext>
            </a:extLst>
          </p:cNvPr>
          <p:cNvSpPr/>
          <p:nvPr/>
        </p:nvSpPr>
        <p:spPr>
          <a:xfrm>
            <a:off x="6162566" y="2367538"/>
            <a:ext cx="966651" cy="933994"/>
          </a:xfrm>
          <a:prstGeom prst="roundRect">
            <a:avLst/>
          </a:prstGeom>
          <a:blipFill>
            <a:blip r:embed="rId4" cstate="screen">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7" name="Rektangel: avrundede hjørner 6">
            <a:extLst>
              <a:ext uri="{FF2B5EF4-FFF2-40B4-BE49-F238E27FC236}">
                <a16:creationId xmlns:a16="http://schemas.microsoft.com/office/drawing/2014/main" id="{4FB29448-2121-92B8-9411-00C06FD2E3AE}"/>
              </a:ext>
            </a:extLst>
          </p:cNvPr>
          <p:cNvSpPr/>
          <p:nvPr/>
        </p:nvSpPr>
        <p:spPr>
          <a:xfrm>
            <a:off x="8509283" y="2361112"/>
            <a:ext cx="966651" cy="933994"/>
          </a:xfrm>
          <a:prstGeom prst="roundRect">
            <a:avLst/>
          </a:prstGeom>
          <a:blipFill>
            <a:blip r:embed="rId6" cstate="screen">
              <a:extLst>
                <a:ext uri="{28A0092B-C50C-407E-A947-70E740481C1C}">
                  <a14:useLocalDpi xmlns:a14="http://schemas.microsoft.com/office/drawing/2010/main"/>
                </a:ext>
              </a:extLst>
            </a:blip>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9" name="Rektangel: avrundede hjørner 8">
            <a:extLst>
              <a:ext uri="{FF2B5EF4-FFF2-40B4-BE49-F238E27FC236}">
                <a16:creationId xmlns:a16="http://schemas.microsoft.com/office/drawing/2014/main" id="{8387839D-A31F-03AD-893A-3BA2D41E8840}"/>
              </a:ext>
            </a:extLst>
          </p:cNvPr>
          <p:cNvSpPr/>
          <p:nvPr/>
        </p:nvSpPr>
        <p:spPr>
          <a:xfrm>
            <a:off x="6162565" y="4188253"/>
            <a:ext cx="966651" cy="933994"/>
          </a:xfrm>
          <a:prstGeom prst="roundRect">
            <a:avLst/>
          </a:prstGeom>
          <a:blipFill>
            <a:blip r:embed="rId7" cstate="screen">
              <a:extLst>
                <a:ext uri="{28A0092B-C50C-407E-A947-70E740481C1C}">
                  <a14:useLocalDpi xmlns:a14="http://schemas.microsoft.com/office/drawing/2010/main"/>
                </a:ext>
              </a:extLst>
            </a:blip>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0" name="Rektangel: avrundede hjørner 9">
            <a:extLst>
              <a:ext uri="{FF2B5EF4-FFF2-40B4-BE49-F238E27FC236}">
                <a16:creationId xmlns:a16="http://schemas.microsoft.com/office/drawing/2014/main" id="{1B94C1AB-F992-EDCC-5E64-18B44FFE4BEC}"/>
              </a:ext>
            </a:extLst>
          </p:cNvPr>
          <p:cNvSpPr/>
          <p:nvPr/>
        </p:nvSpPr>
        <p:spPr>
          <a:xfrm>
            <a:off x="8509282" y="4188253"/>
            <a:ext cx="966651" cy="933994"/>
          </a:xfrm>
          <a:prstGeom prst="roundRect">
            <a:avLst/>
          </a:prstGeom>
          <a:blipFill>
            <a:blip r:embed="rId8" cstate="screen">
              <a:extLst>
                <a:ext uri="{28A0092B-C50C-407E-A947-70E740481C1C}">
                  <a14:useLocalDpi xmlns:a14="http://schemas.microsoft.com/office/drawing/2010/main"/>
                </a:ext>
              </a:extLst>
            </a:blip>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Rektangel: avrundede hjørner 10">
            <a:extLst>
              <a:ext uri="{FF2B5EF4-FFF2-40B4-BE49-F238E27FC236}">
                <a16:creationId xmlns:a16="http://schemas.microsoft.com/office/drawing/2014/main" id="{D9514524-1525-3D59-56EF-B9FD837D4CA6}"/>
              </a:ext>
            </a:extLst>
          </p:cNvPr>
          <p:cNvSpPr/>
          <p:nvPr/>
        </p:nvSpPr>
        <p:spPr>
          <a:xfrm>
            <a:off x="3815848" y="4188253"/>
            <a:ext cx="966651" cy="933994"/>
          </a:xfrm>
          <a:prstGeom prst="roundRect">
            <a:avLst/>
          </a:prstGeom>
          <a:blipFill>
            <a:blip r:embed="rId9" cstate="screen">
              <a:extLst>
                <a:ext uri="{28A0092B-C50C-407E-A947-70E740481C1C}">
                  <a14:useLocalDpi xmlns:a14="http://schemas.microsoft.com/office/drawing/2010/main"/>
                </a:ext>
              </a:extLst>
            </a:blip>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2" name="Rektangel: avrundede hjørner 11">
            <a:extLst>
              <a:ext uri="{FF2B5EF4-FFF2-40B4-BE49-F238E27FC236}">
                <a16:creationId xmlns:a16="http://schemas.microsoft.com/office/drawing/2014/main" id="{4EEA6748-E2D7-F082-9715-FC2041B9BAC5}"/>
              </a:ext>
            </a:extLst>
          </p:cNvPr>
          <p:cNvSpPr/>
          <p:nvPr/>
        </p:nvSpPr>
        <p:spPr>
          <a:xfrm>
            <a:off x="3815847" y="2361112"/>
            <a:ext cx="966651" cy="933994"/>
          </a:xfrm>
          <a:prstGeom prst="roundRect">
            <a:avLst/>
          </a:prstGeom>
          <a:blipFill>
            <a:blip r:embed="rId10" cstate="screen">
              <a:extLst>
                <a:ext uri="{28A0092B-C50C-407E-A947-70E740481C1C}">
                  <a14:useLocalDpi xmlns:a14="http://schemas.microsoft.com/office/drawing/2010/main"/>
                </a:ext>
              </a:extLst>
            </a:blip>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3" name="Tittel 1">
            <a:extLst>
              <a:ext uri="{FF2B5EF4-FFF2-40B4-BE49-F238E27FC236}">
                <a16:creationId xmlns:a16="http://schemas.microsoft.com/office/drawing/2014/main" id="{AC134DA7-565A-E8C9-9B06-8878C6071B9B}"/>
              </a:ext>
            </a:extLst>
          </p:cNvPr>
          <p:cNvSpPr txBox="1">
            <a:spLocks/>
          </p:cNvSpPr>
          <p:nvPr/>
        </p:nvSpPr>
        <p:spPr>
          <a:xfrm>
            <a:off x="2543068" y="5367618"/>
            <a:ext cx="7203835" cy="1000533"/>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100" kern="1200">
                <a:solidFill>
                  <a:srgbClr val="475660"/>
                </a:solidFill>
                <a:latin typeface="Arial"/>
                <a:ea typeface="+mj-ea"/>
                <a:cs typeface="Arial"/>
              </a:defRPr>
            </a:lvl1pPr>
          </a:lstStyle>
          <a:p>
            <a:pPr algn="ctr"/>
            <a:r>
              <a:rPr lang="nb-NO" dirty="0">
                <a:solidFill>
                  <a:srgbClr val="9E3095"/>
                </a:solidFill>
                <a:latin typeface="CamingoDos Pro SemiBold" panose="020B0603040302020203" pitchFamily="34" charset="0"/>
              </a:rPr>
              <a:t>Og mye mer!</a:t>
            </a:r>
          </a:p>
        </p:txBody>
      </p:sp>
    </p:spTree>
    <p:extLst>
      <p:ext uri="{BB962C8B-B14F-4D97-AF65-F5344CB8AC3E}">
        <p14:creationId xmlns:p14="http://schemas.microsoft.com/office/powerpoint/2010/main" val="8186199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tema">
  <a:themeElements>
    <a:clrScheme name="LHL 4">
      <a:dk1>
        <a:srgbClr val="000000"/>
      </a:dk1>
      <a:lt1>
        <a:srgbClr val="FFFFFF"/>
      </a:lt1>
      <a:dk2>
        <a:srgbClr val="431E61"/>
      </a:dk2>
      <a:lt2>
        <a:srgbClr val="F0F0F0"/>
      </a:lt2>
      <a:accent1>
        <a:srgbClr val="431E61"/>
      </a:accent1>
      <a:accent2>
        <a:srgbClr val="9E3095"/>
      </a:accent2>
      <a:accent3>
        <a:srgbClr val="005582"/>
      </a:accent3>
      <a:accent4>
        <a:srgbClr val="2189A4"/>
      </a:accent4>
      <a:accent5>
        <a:srgbClr val="468246"/>
      </a:accent5>
      <a:accent6>
        <a:srgbClr val="A5D782"/>
      </a:accent6>
      <a:hlink>
        <a:srgbClr val="81CAE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HL_ppt_16_9_mal" id="{EB8A3A14-FF5C-8345-A0E6-2F3DA01B3D2A}" vid="{7FB6E95C-CA2B-AC42-965A-07DF1E4D4332}"/>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LHL_ppt_16_9_mal</Template>
  <TotalTime>58</TotalTime>
  <Words>1244</Words>
  <Application>Microsoft Office PowerPoint</Application>
  <PresentationFormat>Widescreen</PresentationFormat>
  <Paragraphs>141</Paragraphs>
  <Slides>15</Slides>
  <Notes>11</Notes>
  <HiddenSlides>0</HiddenSlides>
  <MMClips>0</MMClips>
  <ScaleCrop>false</ScaleCrop>
  <HeadingPairs>
    <vt:vector size="6" baseType="variant">
      <vt:variant>
        <vt:lpstr>Brukte skrifter</vt:lpstr>
      </vt:variant>
      <vt:variant>
        <vt:i4>8</vt:i4>
      </vt:variant>
      <vt:variant>
        <vt:lpstr>Tema</vt:lpstr>
      </vt:variant>
      <vt:variant>
        <vt:i4>1</vt:i4>
      </vt:variant>
      <vt:variant>
        <vt:lpstr>Lysbildetitler</vt:lpstr>
      </vt:variant>
      <vt:variant>
        <vt:i4>15</vt:i4>
      </vt:variant>
    </vt:vector>
  </HeadingPairs>
  <TitlesOfParts>
    <vt:vector size="24" baseType="lpstr">
      <vt:lpstr>.AppleSystemUIFont</vt:lpstr>
      <vt:lpstr>Arial</vt:lpstr>
      <vt:lpstr>Calibri</vt:lpstr>
      <vt:lpstr>Calibri Light</vt:lpstr>
      <vt:lpstr>CamingoDos Pro Light</vt:lpstr>
      <vt:lpstr>CamingoDos Pro SemiBold</vt:lpstr>
      <vt:lpstr>Raleway</vt:lpstr>
      <vt:lpstr>Work Sans</vt:lpstr>
      <vt:lpstr>Office-tema</vt:lpstr>
      <vt:lpstr>IKT-opplæring i regi av LHL</vt:lpstr>
      <vt:lpstr>Målet med kurset:</vt:lpstr>
      <vt:lpstr>E-post</vt:lpstr>
      <vt:lpstr>«Feil passord – prøv igjen» </vt:lpstr>
      <vt:lpstr>Oppgave</vt:lpstr>
      <vt:lpstr>Slik oppretter man en Gmail-epost </vt:lpstr>
      <vt:lpstr>Slik oppretter man en Gmail-epost </vt:lpstr>
      <vt:lpstr>Hvordan kommunisere digitalt?</vt:lpstr>
      <vt:lpstr>Hvordan kommunisere digitalt?</vt:lpstr>
      <vt:lpstr>Brukernavn (username)</vt:lpstr>
      <vt:lpstr>Oppgave</vt:lpstr>
      <vt:lpstr>Hvem kjenner seg igjen?</vt:lpstr>
      <vt:lpstr>Oppgave</vt:lpstr>
      <vt:lpstr>Hvordan finne apper på mobiltelefonen?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Frøydis Myrhaug Danielsen</dc:creator>
  <cp:lastModifiedBy>Frank Rosendahl Slettebakken</cp:lastModifiedBy>
  <cp:revision>6</cp:revision>
  <dcterms:created xsi:type="dcterms:W3CDTF">2023-09-27T10:32:38Z</dcterms:created>
  <dcterms:modified xsi:type="dcterms:W3CDTF">2023-09-29T08:37:41Z</dcterms:modified>
</cp:coreProperties>
</file>