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63" r:id="rId7"/>
    <p:sldId id="266" r:id="rId8"/>
    <p:sldId id="264" r:id="rId9"/>
    <p:sldId id="273" r:id="rId10"/>
    <p:sldId id="261" r:id="rId11"/>
    <p:sldId id="265" r:id="rId12"/>
    <p:sldId id="267" r:id="rId13"/>
    <p:sldId id="262" r:id="rId14"/>
    <p:sldId id="272" r:id="rId15"/>
    <p:sldId id="268" r:id="rId16"/>
    <p:sldId id="270" r:id="rId17"/>
    <p:sldId id="269" r:id="rId18"/>
    <p:sldId id="271" r:id="rId19"/>
    <p:sldId id="260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9E3095"/>
    <a:srgbClr val="668CA5"/>
    <a:srgbClr val="E6EAF0"/>
    <a:srgbClr val="21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78"/>
  </p:normalViewPr>
  <p:slideViewPr>
    <p:cSldViewPr snapToGrid="0" snapToObjects="1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8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øydis Myrhaug Danielsen" userId="0c2da9e1-6148-4148-9951-c0fabcbbcbf6" providerId="ADAL" clId="{5FC4CC79-61FA-4FB1-BEA1-F595A3947342}"/>
    <pc:docChg chg="modSld">
      <pc:chgData name="Frøydis Myrhaug Danielsen" userId="0c2da9e1-6148-4148-9951-c0fabcbbcbf6" providerId="ADAL" clId="{5FC4CC79-61FA-4FB1-BEA1-F595A3947342}" dt="2024-04-03T13:27:45.069" v="12"/>
      <pc:docMkLst>
        <pc:docMk/>
      </pc:docMkLst>
      <pc:sldChg chg="modSp mod">
        <pc:chgData name="Frøydis Myrhaug Danielsen" userId="0c2da9e1-6148-4148-9951-c0fabcbbcbf6" providerId="ADAL" clId="{5FC4CC79-61FA-4FB1-BEA1-F595A3947342}" dt="2024-04-03T13:26:57.646" v="0"/>
        <pc:sldMkLst>
          <pc:docMk/>
          <pc:sldMk cId="1090910612" sldId="257"/>
        </pc:sldMkLst>
        <pc:spChg chg="mod">
          <ac:chgData name="Frøydis Myrhaug Danielsen" userId="0c2da9e1-6148-4148-9951-c0fabcbbcbf6" providerId="ADAL" clId="{5FC4CC79-61FA-4FB1-BEA1-F595A3947342}" dt="2024-04-03T13:26:57.646" v="0"/>
          <ac:spMkLst>
            <pc:docMk/>
            <pc:sldMk cId="1090910612" sldId="257"/>
            <ac:spMk id="5" creationId="{00000000-0000-0000-0000-000000000000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18.396" v="6"/>
        <pc:sldMkLst>
          <pc:docMk/>
          <pc:sldMk cId="315981146" sldId="261"/>
        </pc:sldMkLst>
        <pc:spChg chg="mod">
          <ac:chgData name="Frøydis Myrhaug Danielsen" userId="0c2da9e1-6148-4148-9951-c0fabcbbcbf6" providerId="ADAL" clId="{5FC4CC79-61FA-4FB1-BEA1-F595A3947342}" dt="2024-04-03T13:27:18.396" v="6"/>
          <ac:spMkLst>
            <pc:docMk/>
            <pc:sldMk cId="315981146" sldId="261"/>
            <ac:spMk id="5" creationId="{00000000-0000-0000-0000-000000000000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06.527" v="3" actId="20577"/>
        <pc:sldMkLst>
          <pc:docMk/>
          <pc:sldMk cId="3903826352" sldId="263"/>
        </pc:sldMkLst>
        <pc:spChg chg="mod">
          <ac:chgData name="Frøydis Myrhaug Danielsen" userId="0c2da9e1-6148-4148-9951-c0fabcbbcbf6" providerId="ADAL" clId="{5FC4CC79-61FA-4FB1-BEA1-F595A3947342}" dt="2024-04-03T13:27:00.511" v="1"/>
          <ac:spMkLst>
            <pc:docMk/>
            <pc:sldMk cId="3903826352" sldId="263"/>
            <ac:spMk id="6" creationId="{676DF50F-FC65-F5BF-2BC0-2F494041A36D}"/>
          </ac:spMkLst>
        </pc:spChg>
        <pc:spChg chg="mod">
          <ac:chgData name="Frøydis Myrhaug Danielsen" userId="0c2da9e1-6148-4148-9951-c0fabcbbcbf6" providerId="ADAL" clId="{5FC4CC79-61FA-4FB1-BEA1-F595A3947342}" dt="2024-04-03T13:27:06.527" v="3" actId="20577"/>
          <ac:spMkLst>
            <pc:docMk/>
            <pc:sldMk cId="3903826352" sldId="263"/>
            <ac:spMk id="9" creationId="{8C12488D-0793-D852-B766-8AC0B49228D2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14.547" v="5"/>
        <pc:sldMkLst>
          <pc:docMk/>
          <pc:sldMk cId="904878085" sldId="264"/>
        </pc:sldMkLst>
        <pc:spChg chg="mod">
          <ac:chgData name="Frøydis Myrhaug Danielsen" userId="0c2da9e1-6148-4148-9951-c0fabcbbcbf6" providerId="ADAL" clId="{5FC4CC79-61FA-4FB1-BEA1-F595A3947342}" dt="2024-04-03T13:27:14.547" v="5"/>
          <ac:spMkLst>
            <pc:docMk/>
            <pc:sldMk cId="904878085" sldId="264"/>
            <ac:spMk id="5" creationId="{888B09E5-B3C1-69DE-376F-50DC1BB9B5F7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21.336" v="7"/>
        <pc:sldMkLst>
          <pc:docMk/>
          <pc:sldMk cId="2741951706" sldId="265"/>
        </pc:sldMkLst>
        <pc:spChg chg="mod">
          <ac:chgData name="Frøydis Myrhaug Danielsen" userId="0c2da9e1-6148-4148-9951-c0fabcbbcbf6" providerId="ADAL" clId="{5FC4CC79-61FA-4FB1-BEA1-F595A3947342}" dt="2024-04-03T13:27:21.336" v="7"/>
          <ac:spMkLst>
            <pc:docMk/>
            <pc:sldMk cId="2741951706" sldId="265"/>
            <ac:spMk id="5" creationId="{1EA81D40-80C7-E990-CF63-A6B0D7859083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12.077" v="4"/>
        <pc:sldMkLst>
          <pc:docMk/>
          <pc:sldMk cId="1007817593" sldId="266"/>
        </pc:sldMkLst>
        <pc:spChg chg="mod">
          <ac:chgData name="Frøydis Myrhaug Danielsen" userId="0c2da9e1-6148-4148-9951-c0fabcbbcbf6" providerId="ADAL" clId="{5FC4CC79-61FA-4FB1-BEA1-F595A3947342}" dt="2024-04-03T13:27:12.077" v="4"/>
          <ac:spMkLst>
            <pc:docMk/>
            <pc:sldMk cId="1007817593" sldId="266"/>
            <ac:spMk id="5" creationId="{D09C241F-7DDE-2718-AD52-BA6E91F8E24C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28.983" v="9"/>
        <pc:sldMkLst>
          <pc:docMk/>
          <pc:sldMk cId="1197082150" sldId="268"/>
        </pc:sldMkLst>
        <pc:spChg chg="mod">
          <ac:chgData name="Frøydis Myrhaug Danielsen" userId="0c2da9e1-6148-4148-9951-c0fabcbbcbf6" providerId="ADAL" clId="{5FC4CC79-61FA-4FB1-BEA1-F595A3947342}" dt="2024-04-03T13:27:28.983" v="9"/>
          <ac:spMkLst>
            <pc:docMk/>
            <pc:sldMk cId="1197082150" sldId="268"/>
            <ac:spMk id="5" creationId="{00000000-0000-0000-0000-000000000000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41.841" v="11"/>
        <pc:sldMkLst>
          <pc:docMk/>
          <pc:sldMk cId="3077849552" sldId="269"/>
        </pc:sldMkLst>
        <pc:spChg chg="mod">
          <ac:chgData name="Frøydis Myrhaug Danielsen" userId="0c2da9e1-6148-4148-9951-c0fabcbbcbf6" providerId="ADAL" clId="{5FC4CC79-61FA-4FB1-BEA1-F595A3947342}" dt="2024-04-03T13:27:41.841" v="11"/>
          <ac:spMkLst>
            <pc:docMk/>
            <pc:sldMk cId="3077849552" sldId="269"/>
            <ac:spMk id="5" creationId="{00000000-0000-0000-0000-000000000000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32.159" v="10"/>
        <pc:sldMkLst>
          <pc:docMk/>
          <pc:sldMk cId="586262255" sldId="270"/>
        </pc:sldMkLst>
        <pc:spChg chg="mod">
          <ac:chgData name="Frøydis Myrhaug Danielsen" userId="0c2da9e1-6148-4148-9951-c0fabcbbcbf6" providerId="ADAL" clId="{5FC4CC79-61FA-4FB1-BEA1-F595A3947342}" dt="2024-04-03T13:27:32.159" v="10"/>
          <ac:spMkLst>
            <pc:docMk/>
            <pc:sldMk cId="586262255" sldId="270"/>
            <ac:spMk id="5" creationId="{09C653EE-8EE7-0C27-DA14-9F0F13693DAC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45.069" v="12"/>
        <pc:sldMkLst>
          <pc:docMk/>
          <pc:sldMk cId="270552944" sldId="271"/>
        </pc:sldMkLst>
        <pc:spChg chg="mod">
          <ac:chgData name="Frøydis Myrhaug Danielsen" userId="0c2da9e1-6148-4148-9951-c0fabcbbcbf6" providerId="ADAL" clId="{5FC4CC79-61FA-4FB1-BEA1-F595A3947342}" dt="2024-04-03T13:27:45.069" v="12"/>
          <ac:spMkLst>
            <pc:docMk/>
            <pc:sldMk cId="270552944" sldId="271"/>
            <ac:spMk id="5" creationId="{09C653EE-8EE7-0C27-DA14-9F0F13693DAC}"/>
          </ac:spMkLst>
        </pc:spChg>
      </pc:sldChg>
      <pc:sldChg chg="modSp mod">
        <pc:chgData name="Frøydis Myrhaug Danielsen" userId="0c2da9e1-6148-4148-9951-c0fabcbbcbf6" providerId="ADAL" clId="{5FC4CC79-61FA-4FB1-BEA1-F595A3947342}" dt="2024-04-03T13:27:26.210" v="8"/>
        <pc:sldMkLst>
          <pc:docMk/>
          <pc:sldMk cId="3614570628" sldId="272"/>
        </pc:sldMkLst>
        <pc:spChg chg="mod">
          <ac:chgData name="Frøydis Myrhaug Danielsen" userId="0c2da9e1-6148-4148-9951-c0fabcbbcbf6" providerId="ADAL" clId="{5FC4CC79-61FA-4FB1-BEA1-F595A3947342}" dt="2024-04-03T13:27:26.210" v="8"/>
          <ac:spMkLst>
            <pc:docMk/>
            <pc:sldMk cId="3614570628" sldId="272"/>
            <ac:spMk id="5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C9884-122E-4ECD-BA48-621E26D575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A48599-191A-4860-B89B-F674EF9FA1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3 </a:t>
          </a:r>
          <a:r>
            <a:rPr lang="en-US" b="0" dirty="0" err="1"/>
            <a:t>ulike</a:t>
          </a:r>
          <a:r>
            <a:rPr lang="en-US" b="0" dirty="0"/>
            <a:t> </a:t>
          </a:r>
          <a:r>
            <a:rPr lang="en-US" b="0" dirty="0">
              <a:latin typeface="Calibri Light" panose="020F0302020204030204"/>
            </a:rPr>
            <a:t>8-ukersprogrammer</a:t>
          </a:r>
          <a:r>
            <a:rPr lang="en-US" b="0" dirty="0"/>
            <a:t>.  </a:t>
          </a:r>
        </a:p>
      </dgm:t>
    </dgm:pt>
    <dgm:pt modelId="{E014C56F-94B0-48CD-8B80-B5A595055498}" type="parTrans" cxnId="{F5A6211E-9E77-47A8-9BC0-683ED226B6AF}">
      <dgm:prSet/>
      <dgm:spPr/>
      <dgm:t>
        <a:bodyPr/>
        <a:lstStyle/>
        <a:p>
          <a:endParaRPr lang="en-US"/>
        </a:p>
      </dgm:t>
    </dgm:pt>
    <dgm:pt modelId="{6062ABAE-0354-428D-A25A-E25DF087672B}" type="sibTrans" cxnId="{F5A6211E-9E77-47A8-9BC0-683ED226B6AF}">
      <dgm:prSet/>
      <dgm:spPr/>
      <dgm:t>
        <a:bodyPr/>
        <a:lstStyle/>
        <a:p>
          <a:endParaRPr lang="en-US"/>
        </a:p>
      </dgm:t>
    </dgm:pt>
    <dgm:pt modelId="{EE159CE8-31E6-480D-A927-A5A6C4B7AF4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dirty="0">
              <a:latin typeface="Calibri Light" panose="020F0302020204030204"/>
            </a:rPr>
            <a:t> </a:t>
          </a:r>
          <a:r>
            <a:rPr lang="en-US" b="0" dirty="0" err="1"/>
            <a:t>Tilsvarer</a:t>
          </a:r>
          <a:r>
            <a:rPr lang="en-US" b="0" dirty="0"/>
            <a:t> </a:t>
          </a:r>
          <a:r>
            <a:rPr lang="en-US" b="0" dirty="0" err="1"/>
            <a:t>fysisk</a:t>
          </a:r>
          <a:r>
            <a:rPr lang="en-US" b="0" dirty="0"/>
            <a:t> </a:t>
          </a:r>
          <a:r>
            <a:rPr lang="en-US" b="0" dirty="0" err="1"/>
            <a:t>aktivitet</a:t>
          </a:r>
          <a:r>
            <a:rPr lang="en-US" b="0" dirty="0">
              <a:latin typeface="Calibri Light" panose="020F0302020204030204"/>
            </a:rPr>
            <a:t> </a:t>
          </a:r>
          <a:r>
            <a:rPr lang="en-US" b="0" dirty="0" err="1">
              <a:latin typeface="Calibri Light" panose="020F0302020204030204"/>
            </a:rPr>
            <a:t>nivå</a:t>
          </a:r>
          <a:r>
            <a:rPr lang="en-US" b="0" dirty="0"/>
            <a:t> 1,2 </a:t>
          </a:r>
          <a:r>
            <a:rPr lang="en-US" b="0" dirty="0" err="1"/>
            <a:t>og</a:t>
          </a:r>
          <a:r>
            <a:rPr lang="en-US" b="0" dirty="0"/>
            <a:t> 3. </a:t>
          </a:r>
        </a:p>
      </dgm:t>
    </dgm:pt>
    <dgm:pt modelId="{8F52BD98-784B-4507-B115-D35652861CB8}" type="parTrans" cxnId="{679D7E93-432B-4E01-ACD1-7B0A13E02E48}">
      <dgm:prSet/>
      <dgm:spPr/>
      <dgm:t>
        <a:bodyPr/>
        <a:lstStyle/>
        <a:p>
          <a:endParaRPr lang="en-US"/>
        </a:p>
      </dgm:t>
    </dgm:pt>
    <dgm:pt modelId="{EC236397-E275-4D4B-9D84-A86E75E29C5E}" type="sibTrans" cxnId="{679D7E93-432B-4E01-ACD1-7B0A13E02E48}">
      <dgm:prSet/>
      <dgm:spPr/>
      <dgm:t>
        <a:bodyPr/>
        <a:lstStyle/>
        <a:p>
          <a:endParaRPr lang="en-US"/>
        </a:p>
      </dgm:t>
    </dgm:pt>
    <dgm:pt modelId="{9087C183-323B-4194-80AD-192A6A3EAA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Ca 90 </a:t>
          </a:r>
          <a:r>
            <a:rPr lang="en-US" b="0" dirty="0" err="1"/>
            <a:t>hjertevennlige</a:t>
          </a:r>
          <a:r>
            <a:rPr lang="en-US" b="0" dirty="0"/>
            <a:t> </a:t>
          </a:r>
          <a:r>
            <a:rPr lang="en-US" b="0" dirty="0" err="1">
              <a:latin typeface="Calibri Light" panose="020F0302020204030204"/>
            </a:rPr>
            <a:t>matoppskrifter</a:t>
          </a:r>
          <a:r>
            <a:rPr lang="en-US" b="0" dirty="0"/>
            <a:t>.</a:t>
          </a:r>
        </a:p>
      </dgm:t>
    </dgm:pt>
    <dgm:pt modelId="{801C735E-04EF-475F-85F9-C060639E9BFA}" type="parTrans" cxnId="{D7C0ED7A-7858-4034-9DE5-F30BF7BABAE6}">
      <dgm:prSet/>
      <dgm:spPr/>
      <dgm:t>
        <a:bodyPr/>
        <a:lstStyle/>
        <a:p>
          <a:endParaRPr lang="en-US"/>
        </a:p>
      </dgm:t>
    </dgm:pt>
    <dgm:pt modelId="{B01A4109-D714-485B-9DD5-71A2764EB2F2}" type="sibTrans" cxnId="{D7C0ED7A-7858-4034-9DE5-F30BF7BABAE6}">
      <dgm:prSet/>
      <dgm:spPr/>
      <dgm:t>
        <a:bodyPr/>
        <a:lstStyle/>
        <a:p>
          <a:endParaRPr lang="en-US"/>
        </a:p>
      </dgm:t>
    </dgm:pt>
    <dgm:pt modelId="{B4646E3C-98F2-4F07-894F-3B5B3438D98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dirty="0">
              <a:latin typeface="Calibri Light" panose="020F0302020204030204"/>
            </a:rPr>
            <a:t> </a:t>
          </a:r>
          <a:r>
            <a:rPr lang="en-US" b="0" dirty="0" err="1"/>
            <a:t>Motivasjon</a:t>
          </a:r>
          <a:r>
            <a:rPr lang="en-US" b="0" dirty="0"/>
            <a:t>, </a:t>
          </a:r>
          <a:r>
            <a:rPr lang="en-US" b="0" dirty="0" err="1"/>
            <a:t>informasjon</a:t>
          </a:r>
          <a:r>
            <a:rPr lang="en-US" b="0" dirty="0"/>
            <a:t> om </a:t>
          </a:r>
          <a:r>
            <a:rPr lang="en-US" b="0" dirty="0" err="1"/>
            <a:t>helsegevinster</a:t>
          </a:r>
          <a:r>
            <a:rPr lang="en-US" b="0" dirty="0"/>
            <a:t> </a:t>
          </a:r>
          <a:r>
            <a:rPr lang="en-US" b="0" dirty="0" err="1">
              <a:latin typeface="Calibri Light" panose="020F0302020204030204"/>
            </a:rPr>
            <a:t>og</a:t>
          </a:r>
          <a:r>
            <a:rPr lang="en-US" b="0" dirty="0">
              <a:latin typeface="Calibri Light" panose="020F0302020204030204"/>
            </a:rPr>
            <a:t> </a:t>
          </a:r>
          <a:r>
            <a:rPr lang="en-US" b="0" dirty="0" err="1">
              <a:latin typeface="Calibri Light" panose="020F0302020204030204"/>
            </a:rPr>
            <a:t>treningsglede</a:t>
          </a:r>
          <a:endParaRPr lang="en-US" b="0" dirty="0"/>
        </a:p>
      </dgm:t>
    </dgm:pt>
    <dgm:pt modelId="{56C4CD1B-1C52-4A36-BF93-30C20BC9871B}" type="parTrans" cxnId="{185C63A5-4341-4FE4-ADEA-CE88BF4036ED}">
      <dgm:prSet/>
      <dgm:spPr/>
      <dgm:t>
        <a:bodyPr/>
        <a:lstStyle/>
        <a:p>
          <a:endParaRPr lang="en-US"/>
        </a:p>
      </dgm:t>
    </dgm:pt>
    <dgm:pt modelId="{9F050857-4451-4853-BB8A-DD507DEDD925}" type="sibTrans" cxnId="{185C63A5-4341-4FE4-ADEA-CE88BF4036ED}">
      <dgm:prSet/>
      <dgm:spPr/>
      <dgm:t>
        <a:bodyPr/>
        <a:lstStyle/>
        <a:p>
          <a:endParaRPr lang="en-US"/>
        </a:p>
      </dgm:t>
    </dgm:pt>
    <dgm:pt modelId="{7F74435E-AF3F-4B99-95DF-514289BEBE6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dirty="0">
              <a:latin typeface="Calibri Light" panose="020F0302020204030204"/>
            </a:rPr>
            <a:t> </a:t>
          </a:r>
          <a:r>
            <a:rPr lang="en-US" b="0" dirty="0" err="1"/>
            <a:t>Innholdet</a:t>
          </a:r>
          <a:r>
            <a:rPr lang="en-US" b="0" dirty="0"/>
            <a:t> </a:t>
          </a:r>
          <a:r>
            <a:rPr lang="en-US" b="0" dirty="0" err="1"/>
            <a:t>finnes</a:t>
          </a:r>
          <a:r>
            <a:rPr lang="en-US" b="0" dirty="0"/>
            <a:t> </a:t>
          </a:r>
          <a:r>
            <a:rPr lang="en-US" b="0" dirty="0" err="1"/>
            <a:t>også</a:t>
          </a:r>
          <a:r>
            <a:rPr lang="en-US" b="0" dirty="0"/>
            <a:t> </a:t>
          </a:r>
          <a:r>
            <a:rPr lang="en-US" b="0" dirty="0" err="1"/>
            <a:t>på</a:t>
          </a:r>
          <a:r>
            <a:rPr lang="en-US" b="0" dirty="0"/>
            <a:t> LHL.no</a:t>
          </a:r>
        </a:p>
      </dgm:t>
    </dgm:pt>
    <dgm:pt modelId="{AD2A6694-F3FF-4D1C-A977-84C426552DE1}" type="parTrans" cxnId="{38D6B290-DB6E-484C-A138-CDAC7ED77D4F}">
      <dgm:prSet/>
      <dgm:spPr/>
      <dgm:t>
        <a:bodyPr/>
        <a:lstStyle/>
        <a:p>
          <a:endParaRPr lang="en-US"/>
        </a:p>
      </dgm:t>
    </dgm:pt>
    <dgm:pt modelId="{9A0CD162-A59C-4485-B5D7-E22D2E30C1AD}" type="sibTrans" cxnId="{38D6B290-DB6E-484C-A138-CDAC7ED77D4F}">
      <dgm:prSet/>
      <dgm:spPr/>
      <dgm:t>
        <a:bodyPr/>
        <a:lstStyle/>
        <a:p>
          <a:endParaRPr lang="en-US"/>
        </a:p>
      </dgm:t>
    </dgm:pt>
    <dgm:pt modelId="{8D33BBFC-9193-47D2-BE4E-DB0318D86BE6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 </a:t>
          </a:r>
          <a:r>
            <a:rPr lang="en-US" b="0" dirty="0" err="1">
              <a:latin typeface="Calibri Light" panose="020F0302020204030204"/>
            </a:rPr>
            <a:t>Treningsbibliotek</a:t>
          </a:r>
          <a:r>
            <a:rPr lang="en-US" b="0" dirty="0">
              <a:latin typeface="Calibri Light" panose="020F0302020204030204"/>
            </a:rPr>
            <a:t> med </a:t>
          </a:r>
          <a:r>
            <a:rPr lang="en-US" b="0" dirty="0" err="1">
              <a:latin typeface="Calibri Light" panose="020F0302020204030204"/>
            </a:rPr>
            <a:t>økter</a:t>
          </a:r>
          <a:r>
            <a:rPr lang="en-US" b="0" dirty="0">
              <a:latin typeface="Calibri Light" panose="020F0302020204030204"/>
            </a:rPr>
            <a:t> </a:t>
          </a:r>
          <a:r>
            <a:rPr lang="en-US" b="0" dirty="0" err="1">
              <a:latin typeface="Calibri Light" panose="020F0302020204030204"/>
            </a:rPr>
            <a:t>og</a:t>
          </a:r>
          <a:r>
            <a:rPr lang="en-US" b="0" dirty="0">
              <a:latin typeface="Calibri Light" panose="020F0302020204030204"/>
            </a:rPr>
            <a:t> </a:t>
          </a:r>
          <a:r>
            <a:rPr lang="en-US" b="0" dirty="0" err="1">
              <a:latin typeface="Calibri Light" panose="020F0302020204030204"/>
            </a:rPr>
            <a:t>øvelser</a:t>
          </a:r>
          <a:endParaRPr lang="en-US" b="0" dirty="0">
            <a:latin typeface="Calibri Light" panose="020F0302020204030204"/>
          </a:endParaRPr>
        </a:p>
      </dgm:t>
    </dgm:pt>
    <dgm:pt modelId="{5BB62E13-B415-4639-B0ED-C2B75A1AAAC1}" type="parTrans" cxnId="{849B8730-EEA6-4D57-9295-9C6073E95BF8}">
      <dgm:prSet/>
      <dgm:spPr/>
      <dgm:t>
        <a:bodyPr/>
        <a:lstStyle/>
        <a:p>
          <a:endParaRPr lang="nb-NO"/>
        </a:p>
      </dgm:t>
    </dgm:pt>
    <dgm:pt modelId="{DBFC3890-4410-4813-BA0D-4F61B27D8481}" type="sibTrans" cxnId="{849B8730-EEA6-4D57-9295-9C6073E95BF8}">
      <dgm:prSet/>
      <dgm:spPr/>
      <dgm:t>
        <a:bodyPr/>
        <a:lstStyle/>
        <a:p>
          <a:endParaRPr lang="nb-NO"/>
        </a:p>
      </dgm:t>
    </dgm:pt>
    <dgm:pt modelId="{AF28684A-5201-4BD0-8B01-2B053A049121}" type="pres">
      <dgm:prSet presAssocID="{B82C9884-122E-4ECD-BA48-621E26D575DD}" presName="root" presStyleCnt="0">
        <dgm:presLayoutVars>
          <dgm:dir/>
          <dgm:resizeHandles val="exact"/>
        </dgm:presLayoutVars>
      </dgm:prSet>
      <dgm:spPr/>
    </dgm:pt>
    <dgm:pt modelId="{E06FA138-875E-480B-B72F-C53F66008CBB}" type="pres">
      <dgm:prSet presAssocID="{68A48599-191A-4860-B89B-F674EF9FA11F}" presName="compNode" presStyleCnt="0"/>
      <dgm:spPr/>
    </dgm:pt>
    <dgm:pt modelId="{EBCDE372-26F4-4C9B-94A9-2956CC2ED4DB}" type="pres">
      <dgm:prSet presAssocID="{68A48599-191A-4860-B89B-F674EF9FA11F}" presName="bgRect" presStyleLbl="bgShp" presStyleIdx="0" presStyleCnt="6"/>
      <dgm:spPr/>
    </dgm:pt>
    <dgm:pt modelId="{5A65F000-1AF3-4967-A52B-58A15265F3F7}" type="pres">
      <dgm:prSet presAssocID="{68A48599-191A-4860-B89B-F674EF9FA11F}" presName="iconRect" presStyleLbl="nod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ual"/>
        </a:ext>
      </dgm:extLst>
    </dgm:pt>
    <dgm:pt modelId="{AE180E85-7C3C-4965-B525-6A1BAE2ECE27}" type="pres">
      <dgm:prSet presAssocID="{68A48599-191A-4860-B89B-F674EF9FA11F}" presName="spaceRect" presStyleCnt="0"/>
      <dgm:spPr/>
    </dgm:pt>
    <dgm:pt modelId="{9573D405-AE4D-4CD2-8568-9772D22836F6}" type="pres">
      <dgm:prSet presAssocID="{68A48599-191A-4860-B89B-F674EF9FA11F}" presName="parTx" presStyleLbl="revTx" presStyleIdx="0" presStyleCnt="6">
        <dgm:presLayoutVars>
          <dgm:chMax val="0"/>
          <dgm:chPref val="0"/>
        </dgm:presLayoutVars>
      </dgm:prSet>
      <dgm:spPr/>
    </dgm:pt>
    <dgm:pt modelId="{53FEA60A-7756-4216-8557-63D751D1CCD4}" type="pres">
      <dgm:prSet presAssocID="{6062ABAE-0354-428D-A25A-E25DF087672B}" presName="sibTrans" presStyleCnt="0"/>
      <dgm:spPr/>
    </dgm:pt>
    <dgm:pt modelId="{9CDD1214-C007-45AC-8B2E-7896EE3DD6CF}" type="pres">
      <dgm:prSet presAssocID="{EE159CE8-31E6-480D-A927-A5A6C4B7AF40}" presName="compNode" presStyleCnt="0"/>
      <dgm:spPr/>
    </dgm:pt>
    <dgm:pt modelId="{AF981CDE-F6B0-4095-AC5C-81E5C9630596}" type="pres">
      <dgm:prSet presAssocID="{EE159CE8-31E6-480D-A927-A5A6C4B7AF40}" presName="bgRect" presStyleLbl="bgShp" presStyleIdx="1" presStyleCnt="6"/>
      <dgm:spPr/>
    </dgm:pt>
    <dgm:pt modelId="{CDC9818B-BD55-4264-BAB0-C72AF27A342B}" type="pres">
      <dgm:prSet presAssocID="{EE159CE8-31E6-480D-A927-A5A6C4B7AF40}" presName="iconRect" presStyleLbl="node1" presStyleIdx="1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jør"/>
        </a:ext>
      </dgm:extLst>
    </dgm:pt>
    <dgm:pt modelId="{208A2B79-621D-43F9-9E2D-74E0E4434697}" type="pres">
      <dgm:prSet presAssocID="{EE159CE8-31E6-480D-A927-A5A6C4B7AF40}" presName="spaceRect" presStyleCnt="0"/>
      <dgm:spPr/>
    </dgm:pt>
    <dgm:pt modelId="{23B159E0-C4BE-4F1E-B434-5F10715DBAC0}" type="pres">
      <dgm:prSet presAssocID="{EE159CE8-31E6-480D-A927-A5A6C4B7AF40}" presName="parTx" presStyleLbl="revTx" presStyleIdx="1" presStyleCnt="6">
        <dgm:presLayoutVars>
          <dgm:chMax val="0"/>
          <dgm:chPref val="0"/>
        </dgm:presLayoutVars>
      </dgm:prSet>
      <dgm:spPr/>
    </dgm:pt>
    <dgm:pt modelId="{F62021A4-F608-4636-963F-241F8D72F5A8}" type="pres">
      <dgm:prSet presAssocID="{EC236397-E275-4D4B-9D84-A86E75E29C5E}" presName="sibTrans" presStyleCnt="0"/>
      <dgm:spPr/>
    </dgm:pt>
    <dgm:pt modelId="{69E1211D-7917-48D0-8249-BE1C9F18E002}" type="pres">
      <dgm:prSet presAssocID="{8D33BBFC-9193-47D2-BE4E-DB0318D86BE6}" presName="compNode" presStyleCnt="0"/>
      <dgm:spPr/>
    </dgm:pt>
    <dgm:pt modelId="{4ADBC13F-7A53-4D7C-B075-986CFF1A5028}" type="pres">
      <dgm:prSet presAssocID="{8D33BBFC-9193-47D2-BE4E-DB0318D86BE6}" presName="bgRect" presStyleLbl="bgShp" presStyleIdx="2" presStyleCnt="6"/>
      <dgm:spPr/>
    </dgm:pt>
    <dgm:pt modelId="{BE27B46C-25F0-40AD-A7F3-CAF85EAF898F}" type="pres">
      <dgm:prSet presAssocID="{8D33BBFC-9193-47D2-BE4E-DB0318D86BE6}" presName="iconRect" presStyleLbl="node1" presStyleIdx="2" presStyleCnt="6"/>
      <dgm:spPr/>
    </dgm:pt>
    <dgm:pt modelId="{89550809-3E3C-4AA6-BD03-F1AB6272BD95}" type="pres">
      <dgm:prSet presAssocID="{8D33BBFC-9193-47D2-BE4E-DB0318D86BE6}" presName="spaceRect" presStyleCnt="0"/>
      <dgm:spPr/>
    </dgm:pt>
    <dgm:pt modelId="{59B0FD33-952B-460F-AE83-50C952DCAF7E}" type="pres">
      <dgm:prSet presAssocID="{8D33BBFC-9193-47D2-BE4E-DB0318D86BE6}" presName="parTx" presStyleLbl="revTx" presStyleIdx="2" presStyleCnt="6">
        <dgm:presLayoutVars>
          <dgm:chMax val="0"/>
          <dgm:chPref val="0"/>
        </dgm:presLayoutVars>
      </dgm:prSet>
      <dgm:spPr/>
    </dgm:pt>
    <dgm:pt modelId="{09D96C04-01FF-4645-837C-77D991300DB0}" type="pres">
      <dgm:prSet presAssocID="{DBFC3890-4410-4813-BA0D-4F61B27D8481}" presName="sibTrans" presStyleCnt="0"/>
      <dgm:spPr/>
    </dgm:pt>
    <dgm:pt modelId="{3587D34A-6DBA-4E2D-8EFC-6B8E8A57135A}" type="pres">
      <dgm:prSet presAssocID="{9087C183-323B-4194-80AD-192A6A3EAAF8}" presName="compNode" presStyleCnt="0"/>
      <dgm:spPr/>
    </dgm:pt>
    <dgm:pt modelId="{701EB224-B721-4B2E-9937-3D769332D354}" type="pres">
      <dgm:prSet presAssocID="{9087C183-323B-4194-80AD-192A6A3EAAF8}" presName="bgRect" presStyleLbl="bgShp" presStyleIdx="3" presStyleCnt="6"/>
      <dgm:spPr/>
    </dgm:pt>
    <dgm:pt modelId="{97A29645-F06C-4FE9-B1AE-A95866A793EC}" type="pres">
      <dgm:prSet presAssocID="{9087C183-323B-4194-80AD-192A6A3EAAF8}" presName="iconRect" presStyleLbl="node1" presStyleIdx="3" presStyleCnt="6" custLinFactNeighborY="-107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jerte med heldekkende fyll"/>
        </a:ext>
      </dgm:extLst>
    </dgm:pt>
    <dgm:pt modelId="{CF48E5EB-A4E9-4C69-A445-0DFCC9493421}" type="pres">
      <dgm:prSet presAssocID="{9087C183-323B-4194-80AD-192A6A3EAAF8}" presName="spaceRect" presStyleCnt="0"/>
      <dgm:spPr/>
    </dgm:pt>
    <dgm:pt modelId="{CDFB84DB-1D88-499B-A119-C9A62704A8CC}" type="pres">
      <dgm:prSet presAssocID="{9087C183-323B-4194-80AD-192A6A3EAAF8}" presName="parTx" presStyleLbl="revTx" presStyleIdx="3" presStyleCnt="6">
        <dgm:presLayoutVars>
          <dgm:chMax val="0"/>
          <dgm:chPref val="0"/>
        </dgm:presLayoutVars>
      </dgm:prSet>
      <dgm:spPr/>
    </dgm:pt>
    <dgm:pt modelId="{387D585D-C4B7-4DFD-BD79-A7FEFE8A283B}" type="pres">
      <dgm:prSet presAssocID="{B01A4109-D714-485B-9DD5-71A2764EB2F2}" presName="sibTrans" presStyleCnt="0"/>
      <dgm:spPr/>
    </dgm:pt>
    <dgm:pt modelId="{27B6916C-3A9D-402B-A66F-0011501B3D32}" type="pres">
      <dgm:prSet presAssocID="{B4646E3C-98F2-4F07-894F-3B5B3438D989}" presName="compNode" presStyleCnt="0"/>
      <dgm:spPr/>
    </dgm:pt>
    <dgm:pt modelId="{5DEE2552-AFB8-4A06-A591-C50778817D5E}" type="pres">
      <dgm:prSet presAssocID="{B4646E3C-98F2-4F07-894F-3B5B3438D989}" presName="bgRect" presStyleLbl="bgShp" presStyleIdx="4" presStyleCnt="6"/>
      <dgm:spPr/>
    </dgm:pt>
    <dgm:pt modelId="{8CFA9574-1BF2-44AE-9BA5-6FEAD9D3556C}" type="pres">
      <dgm:prSet presAssocID="{B4646E3C-98F2-4F07-894F-3B5B3438D989}" presName="iconRect" presStyleLbl="node1" presStyleIdx="4" presStyleCnt="6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fon"/>
        </a:ext>
      </dgm:extLst>
    </dgm:pt>
    <dgm:pt modelId="{536CF67D-37AA-49F0-B320-AE92B25EBAE9}" type="pres">
      <dgm:prSet presAssocID="{B4646E3C-98F2-4F07-894F-3B5B3438D989}" presName="spaceRect" presStyleCnt="0"/>
      <dgm:spPr/>
    </dgm:pt>
    <dgm:pt modelId="{4661B1EF-14BD-4038-AD2A-D27EBCCDD350}" type="pres">
      <dgm:prSet presAssocID="{B4646E3C-98F2-4F07-894F-3B5B3438D989}" presName="parTx" presStyleLbl="revTx" presStyleIdx="4" presStyleCnt="6">
        <dgm:presLayoutVars>
          <dgm:chMax val="0"/>
          <dgm:chPref val="0"/>
        </dgm:presLayoutVars>
      </dgm:prSet>
      <dgm:spPr/>
    </dgm:pt>
    <dgm:pt modelId="{8C61BC9C-0E2E-4AC9-A679-97B27A92A89E}" type="pres">
      <dgm:prSet presAssocID="{9F050857-4451-4853-BB8A-DD507DEDD925}" presName="sibTrans" presStyleCnt="0"/>
      <dgm:spPr/>
    </dgm:pt>
    <dgm:pt modelId="{0EDCA1AE-BCC7-4DF6-A142-0CFA00B1FB35}" type="pres">
      <dgm:prSet presAssocID="{7F74435E-AF3F-4B99-95DF-514289BEBE6D}" presName="compNode" presStyleCnt="0"/>
      <dgm:spPr/>
    </dgm:pt>
    <dgm:pt modelId="{2CDBBA11-133B-4741-B37C-AF851C68CDA3}" type="pres">
      <dgm:prSet presAssocID="{7F74435E-AF3F-4B99-95DF-514289BEBE6D}" presName="bgRect" presStyleLbl="bgShp" presStyleIdx="5" presStyleCnt="6"/>
      <dgm:spPr/>
    </dgm:pt>
    <dgm:pt modelId="{79643CA2-4819-4D14-AEC6-8459E66348EC}" type="pres">
      <dgm:prSet presAssocID="{7F74435E-AF3F-4B99-95DF-514289BEBE6D}" presName="iconRect" presStyleLbl="node1" presStyleIdx="5" presStyleCnt="6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B0F74A6-EF67-41A3-846F-C7B86B5BE18D}" type="pres">
      <dgm:prSet presAssocID="{7F74435E-AF3F-4B99-95DF-514289BEBE6D}" presName="spaceRect" presStyleCnt="0"/>
      <dgm:spPr/>
    </dgm:pt>
    <dgm:pt modelId="{9F8954F0-B2E0-438C-A58F-7AC798C9388C}" type="pres">
      <dgm:prSet presAssocID="{7F74435E-AF3F-4B99-95DF-514289BEBE6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5A6211E-9E77-47A8-9BC0-683ED226B6AF}" srcId="{B82C9884-122E-4ECD-BA48-621E26D575DD}" destId="{68A48599-191A-4860-B89B-F674EF9FA11F}" srcOrd="0" destOrd="0" parTransId="{E014C56F-94B0-48CD-8B80-B5A595055498}" sibTransId="{6062ABAE-0354-428D-A25A-E25DF087672B}"/>
    <dgm:cxn modelId="{849B8730-EEA6-4D57-9295-9C6073E95BF8}" srcId="{B82C9884-122E-4ECD-BA48-621E26D575DD}" destId="{8D33BBFC-9193-47D2-BE4E-DB0318D86BE6}" srcOrd="2" destOrd="0" parTransId="{5BB62E13-B415-4639-B0ED-C2B75A1AAAC1}" sibTransId="{DBFC3890-4410-4813-BA0D-4F61B27D8481}"/>
    <dgm:cxn modelId="{99518634-9FC2-4BDA-B25A-63EB49ABBC4F}" type="presOf" srcId="{B4646E3C-98F2-4F07-894F-3B5B3438D989}" destId="{4661B1EF-14BD-4038-AD2A-D27EBCCDD350}" srcOrd="0" destOrd="0" presId="urn:microsoft.com/office/officeart/2018/2/layout/IconVerticalSolidList"/>
    <dgm:cxn modelId="{C8CD116E-4B1E-4CAE-B197-A41D0DE3047D}" type="presOf" srcId="{9087C183-323B-4194-80AD-192A6A3EAAF8}" destId="{CDFB84DB-1D88-499B-A119-C9A62704A8CC}" srcOrd="0" destOrd="0" presId="urn:microsoft.com/office/officeart/2018/2/layout/IconVerticalSolidList"/>
    <dgm:cxn modelId="{D7C0ED7A-7858-4034-9DE5-F30BF7BABAE6}" srcId="{B82C9884-122E-4ECD-BA48-621E26D575DD}" destId="{9087C183-323B-4194-80AD-192A6A3EAAF8}" srcOrd="3" destOrd="0" parTransId="{801C735E-04EF-475F-85F9-C060639E9BFA}" sibTransId="{B01A4109-D714-485B-9DD5-71A2764EB2F2}"/>
    <dgm:cxn modelId="{217C7A7F-B639-427D-99F5-0C6D7B4180B5}" type="presOf" srcId="{8D33BBFC-9193-47D2-BE4E-DB0318D86BE6}" destId="{59B0FD33-952B-460F-AE83-50C952DCAF7E}" srcOrd="0" destOrd="0" presId="urn:microsoft.com/office/officeart/2018/2/layout/IconVerticalSolidList"/>
    <dgm:cxn modelId="{38D6B290-DB6E-484C-A138-CDAC7ED77D4F}" srcId="{B82C9884-122E-4ECD-BA48-621E26D575DD}" destId="{7F74435E-AF3F-4B99-95DF-514289BEBE6D}" srcOrd="5" destOrd="0" parTransId="{AD2A6694-F3FF-4D1C-A977-84C426552DE1}" sibTransId="{9A0CD162-A59C-4485-B5D7-E22D2E30C1AD}"/>
    <dgm:cxn modelId="{679D7E93-432B-4E01-ACD1-7B0A13E02E48}" srcId="{B82C9884-122E-4ECD-BA48-621E26D575DD}" destId="{EE159CE8-31E6-480D-A927-A5A6C4B7AF40}" srcOrd="1" destOrd="0" parTransId="{8F52BD98-784B-4507-B115-D35652861CB8}" sibTransId="{EC236397-E275-4D4B-9D84-A86E75E29C5E}"/>
    <dgm:cxn modelId="{185C63A5-4341-4FE4-ADEA-CE88BF4036ED}" srcId="{B82C9884-122E-4ECD-BA48-621E26D575DD}" destId="{B4646E3C-98F2-4F07-894F-3B5B3438D989}" srcOrd="4" destOrd="0" parTransId="{56C4CD1B-1C52-4A36-BF93-30C20BC9871B}" sibTransId="{9F050857-4451-4853-BB8A-DD507DEDD925}"/>
    <dgm:cxn modelId="{265BFABB-FD4C-4D3D-99AB-E139BF505B78}" type="presOf" srcId="{68A48599-191A-4860-B89B-F674EF9FA11F}" destId="{9573D405-AE4D-4CD2-8568-9772D22836F6}" srcOrd="0" destOrd="0" presId="urn:microsoft.com/office/officeart/2018/2/layout/IconVerticalSolidList"/>
    <dgm:cxn modelId="{D5F84ED9-5EC5-41FE-B5EC-FACABE3747D1}" type="presOf" srcId="{7F74435E-AF3F-4B99-95DF-514289BEBE6D}" destId="{9F8954F0-B2E0-438C-A58F-7AC798C9388C}" srcOrd="0" destOrd="0" presId="urn:microsoft.com/office/officeart/2018/2/layout/IconVerticalSolidList"/>
    <dgm:cxn modelId="{501722EF-5682-45B9-9AA3-4D56F855D6C9}" type="presOf" srcId="{EE159CE8-31E6-480D-A927-A5A6C4B7AF40}" destId="{23B159E0-C4BE-4F1E-B434-5F10715DBAC0}" srcOrd="0" destOrd="0" presId="urn:microsoft.com/office/officeart/2018/2/layout/IconVerticalSolidList"/>
    <dgm:cxn modelId="{C8DF01F6-DCAC-4F3C-B51D-90FC595239E9}" type="presOf" srcId="{B82C9884-122E-4ECD-BA48-621E26D575DD}" destId="{AF28684A-5201-4BD0-8B01-2B053A049121}" srcOrd="0" destOrd="0" presId="urn:microsoft.com/office/officeart/2018/2/layout/IconVerticalSolidList"/>
    <dgm:cxn modelId="{687282B7-22A9-4854-847E-4940A2CEA1C5}" type="presParOf" srcId="{AF28684A-5201-4BD0-8B01-2B053A049121}" destId="{E06FA138-875E-480B-B72F-C53F66008CBB}" srcOrd="0" destOrd="0" presId="urn:microsoft.com/office/officeart/2018/2/layout/IconVerticalSolidList"/>
    <dgm:cxn modelId="{B8A76259-788A-4540-B9DB-5720B8870F75}" type="presParOf" srcId="{E06FA138-875E-480B-B72F-C53F66008CBB}" destId="{EBCDE372-26F4-4C9B-94A9-2956CC2ED4DB}" srcOrd="0" destOrd="0" presId="urn:microsoft.com/office/officeart/2018/2/layout/IconVerticalSolidList"/>
    <dgm:cxn modelId="{8E14A9D4-1D3D-4B15-BAE9-9833C268FF07}" type="presParOf" srcId="{E06FA138-875E-480B-B72F-C53F66008CBB}" destId="{5A65F000-1AF3-4967-A52B-58A15265F3F7}" srcOrd="1" destOrd="0" presId="urn:microsoft.com/office/officeart/2018/2/layout/IconVerticalSolidList"/>
    <dgm:cxn modelId="{43F21BB3-0C38-4EFD-A19A-AEEE24797CF4}" type="presParOf" srcId="{E06FA138-875E-480B-B72F-C53F66008CBB}" destId="{AE180E85-7C3C-4965-B525-6A1BAE2ECE27}" srcOrd="2" destOrd="0" presId="urn:microsoft.com/office/officeart/2018/2/layout/IconVerticalSolidList"/>
    <dgm:cxn modelId="{9468DBFD-08BD-41F3-AE35-5F27D8C6260D}" type="presParOf" srcId="{E06FA138-875E-480B-B72F-C53F66008CBB}" destId="{9573D405-AE4D-4CD2-8568-9772D22836F6}" srcOrd="3" destOrd="0" presId="urn:microsoft.com/office/officeart/2018/2/layout/IconVerticalSolidList"/>
    <dgm:cxn modelId="{CCF67CBA-1341-4B1A-9FC9-2ED55E877EFA}" type="presParOf" srcId="{AF28684A-5201-4BD0-8B01-2B053A049121}" destId="{53FEA60A-7756-4216-8557-63D751D1CCD4}" srcOrd="1" destOrd="0" presId="urn:microsoft.com/office/officeart/2018/2/layout/IconVerticalSolidList"/>
    <dgm:cxn modelId="{39E7BDB5-5B64-456B-9C58-2BF776960F68}" type="presParOf" srcId="{AF28684A-5201-4BD0-8B01-2B053A049121}" destId="{9CDD1214-C007-45AC-8B2E-7896EE3DD6CF}" srcOrd="2" destOrd="0" presId="urn:microsoft.com/office/officeart/2018/2/layout/IconVerticalSolidList"/>
    <dgm:cxn modelId="{937CC26A-FD20-4E03-B437-D205CDC96496}" type="presParOf" srcId="{9CDD1214-C007-45AC-8B2E-7896EE3DD6CF}" destId="{AF981CDE-F6B0-4095-AC5C-81E5C9630596}" srcOrd="0" destOrd="0" presId="urn:microsoft.com/office/officeart/2018/2/layout/IconVerticalSolidList"/>
    <dgm:cxn modelId="{A5A91E01-9BD8-486F-BCD7-3DB5360B5E3D}" type="presParOf" srcId="{9CDD1214-C007-45AC-8B2E-7896EE3DD6CF}" destId="{CDC9818B-BD55-4264-BAB0-C72AF27A342B}" srcOrd="1" destOrd="0" presId="urn:microsoft.com/office/officeart/2018/2/layout/IconVerticalSolidList"/>
    <dgm:cxn modelId="{50D86BE2-5151-4DFB-872E-06A5F441EBC3}" type="presParOf" srcId="{9CDD1214-C007-45AC-8B2E-7896EE3DD6CF}" destId="{208A2B79-621D-43F9-9E2D-74E0E4434697}" srcOrd="2" destOrd="0" presId="urn:microsoft.com/office/officeart/2018/2/layout/IconVerticalSolidList"/>
    <dgm:cxn modelId="{9C88D61B-D0BC-45DE-9876-55E00A7293B6}" type="presParOf" srcId="{9CDD1214-C007-45AC-8B2E-7896EE3DD6CF}" destId="{23B159E0-C4BE-4F1E-B434-5F10715DBAC0}" srcOrd="3" destOrd="0" presId="urn:microsoft.com/office/officeart/2018/2/layout/IconVerticalSolidList"/>
    <dgm:cxn modelId="{1D9800DC-223B-4DC9-87DC-7084A5067B81}" type="presParOf" srcId="{AF28684A-5201-4BD0-8B01-2B053A049121}" destId="{F62021A4-F608-4636-963F-241F8D72F5A8}" srcOrd="3" destOrd="0" presId="urn:microsoft.com/office/officeart/2018/2/layout/IconVerticalSolidList"/>
    <dgm:cxn modelId="{0162536D-5163-4A7E-A4FA-804C32FE9D66}" type="presParOf" srcId="{AF28684A-5201-4BD0-8B01-2B053A049121}" destId="{69E1211D-7917-48D0-8249-BE1C9F18E002}" srcOrd="4" destOrd="0" presId="urn:microsoft.com/office/officeart/2018/2/layout/IconVerticalSolidList"/>
    <dgm:cxn modelId="{16E1C7E9-9A5A-4AC2-A462-334BE15C4E71}" type="presParOf" srcId="{69E1211D-7917-48D0-8249-BE1C9F18E002}" destId="{4ADBC13F-7A53-4D7C-B075-986CFF1A5028}" srcOrd="0" destOrd="0" presId="urn:microsoft.com/office/officeart/2018/2/layout/IconVerticalSolidList"/>
    <dgm:cxn modelId="{1A11AC40-6355-40B8-9BB2-6C4D5B88583F}" type="presParOf" srcId="{69E1211D-7917-48D0-8249-BE1C9F18E002}" destId="{BE27B46C-25F0-40AD-A7F3-CAF85EAF898F}" srcOrd="1" destOrd="0" presId="urn:microsoft.com/office/officeart/2018/2/layout/IconVerticalSolidList"/>
    <dgm:cxn modelId="{8FC4B3AE-A765-4AD1-B268-F7A8905A702D}" type="presParOf" srcId="{69E1211D-7917-48D0-8249-BE1C9F18E002}" destId="{89550809-3E3C-4AA6-BD03-F1AB6272BD95}" srcOrd="2" destOrd="0" presId="urn:microsoft.com/office/officeart/2018/2/layout/IconVerticalSolidList"/>
    <dgm:cxn modelId="{4B698509-D1FE-4439-8259-E103A8EB2803}" type="presParOf" srcId="{69E1211D-7917-48D0-8249-BE1C9F18E002}" destId="{59B0FD33-952B-460F-AE83-50C952DCAF7E}" srcOrd="3" destOrd="0" presId="urn:microsoft.com/office/officeart/2018/2/layout/IconVerticalSolidList"/>
    <dgm:cxn modelId="{AC4BEA7F-6634-45F9-BE6F-50A0FCDB7AF0}" type="presParOf" srcId="{AF28684A-5201-4BD0-8B01-2B053A049121}" destId="{09D96C04-01FF-4645-837C-77D991300DB0}" srcOrd="5" destOrd="0" presId="urn:microsoft.com/office/officeart/2018/2/layout/IconVerticalSolidList"/>
    <dgm:cxn modelId="{27E4D959-28E7-41D3-A50C-B92945350ED8}" type="presParOf" srcId="{AF28684A-5201-4BD0-8B01-2B053A049121}" destId="{3587D34A-6DBA-4E2D-8EFC-6B8E8A57135A}" srcOrd="6" destOrd="0" presId="urn:microsoft.com/office/officeart/2018/2/layout/IconVerticalSolidList"/>
    <dgm:cxn modelId="{88C8F964-2D42-475F-B352-C14069357C27}" type="presParOf" srcId="{3587D34A-6DBA-4E2D-8EFC-6B8E8A57135A}" destId="{701EB224-B721-4B2E-9937-3D769332D354}" srcOrd="0" destOrd="0" presId="urn:microsoft.com/office/officeart/2018/2/layout/IconVerticalSolidList"/>
    <dgm:cxn modelId="{8E245308-8FA2-4831-B242-EC761AE830C2}" type="presParOf" srcId="{3587D34A-6DBA-4E2D-8EFC-6B8E8A57135A}" destId="{97A29645-F06C-4FE9-B1AE-A95866A793EC}" srcOrd="1" destOrd="0" presId="urn:microsoft.com/office/officeart/2018/2/layout/IconVerticalSolidList"/>
    <dgm:cxn modelId="{8493D838-2FE3-4F0A-8C1B-504DD1AC4438}" type="presParOf" srcId="{3587D34A-6DBA-4E2D-8EFC-6B8E8A57135A}" destId="{CF48E5EB-A4E9-4C69-A445-0DFCC9493421}" srcOrd="2" destOrd="0" presId="urn:microsoft.com/office/officeart/2018/2/layout/IconVerticalSolidList"/>
    <dgm:cxn modelId="{ACCF831D-6316-49E8-AA44-A9BAD7C5AA20}" type="presParOf" srcId="{3587D34A-6DBA-4E2D-8EFC-6B8E8A57135A}" destId="{CDFB84DB-1D88-499B-A119-C9A62704A8CC}" srcOrd="3" destOrd="0" presId="urn:microsoft.com/office/officeart/2018/2/layout/IconVerticalSolidList"/>
    <dgm:cxn modelId="{B9ACD0EE-A586-4E76-AA49-6DBB2146A543}" type="presParOf" srcId="{AF28684A-5201-4BD0-8B01-2B053A049121}" destId="{387D585D-C4B7-4DFD-BD79-A7FEFE8A283B}" srcOrd="7" destOrd="0" presId="urn:microsoft.com/office/officeart/2018/2/layout/IconVerticalSolidList"/>
    <dgm:cxn modelId="{E469A570-DEBC-4E4C-9ED4-03E3196A35B3}" type="presParOf" srcId="{AF28684A-5201-4BD0-8B01-2B053A049121}" destId="{27B6916C-3A9D-402B-A66F-0011501B3D32}" srcOrd="8" destOrd="0" presId="urn:microsoft.com/office/officeart/2018/2/layout/IconVerticalSolidList"/>
    <dgm:cxn modelId="{2F8C6C1A-D502-4F5E-9CC6-08A4C8CBBA49}" type="presParOf" srcId="{27B6916C-3A9D-402B-A66F-0011501B3D32}" destId="{5DEE2552-AFB8-4A06-A591-C50778817D5E}" srcOrd="0" destOrd="0" presId="urn:microsoft.com/office/officeart/2018/2/layout/IconVerticalSolidList"/>
    <dgm:cxn modelId="{015CFC40-F817-4F15-AFA1-A0FAADA5F05E}" type="presParOf" srcId="{27B6916C-3A9D-402B-A66F-0011501B3D32}" destId="{8CFA9574-1BF2-44AE-9BA5-6FEAD9D3556C}" srcOrd="1" destOrd="0" presId="urn:microsoft.com/office/officeart/2018/2/layout/IconVerticalSolidList"/>
    <dgm:cxn modelId="{C0873072-205F-4BFB-A77B-261312CA7DE6}" type="presParOf" srcId="{27B6916C-3A9D-402B-A66F-0011501B3D32}" destId="{536CF67D-37AA-49F0-B320-AE92B25EBAE9}" srcOrd="2" destOrd="0" presId="urn:microsoft.com/office/officeart/2018/2/layout/IconVerticalSolidList"/>
    <dgm:cxn modelId="{A69D5658-87F3-4775-A13C-05EBC9050979}" type="presParOf" srcId="{27B6916C-3A9D-402B-A66F-0011501B3D32}" destId="{4661B1EF-14BD-4038-AD2A-D27EBCCDD350}" srcOrd="3" destOrd="0" presId="urn:microsoft.com/office/officeart/2018/2/layout/IconVerticalSolidList"/>
    <dgm:cxn modelId="{2F110DDF-FDAB-459D-9D23-E36EDC9E01C2}" type="presParOf" srcId="{AF28684A-5201-4BD0-8B01-2B053A049121}" destId="{8C61BC9C-0E2E-4AC9-A679-97B27A92A89E}" srcOrd="9" destOrd="0" presId="urn:microsoft.com/office/officeart/2018/2/layout/IconVerticalSolidList"/>
    <dgm:cxn modelId="{BC7A244D-100D-4325-B093-5D4F4F495801}" type="presParOf" srcId="{AF28684A-5201-4BD0-8B01-2B053A049121}" destId="{0EDCA1AE-BCC7-4DF6-A142-0CFA00B1FB35}" srcOrd="10" destOrd="0" presId="urn:microsoft.com/office/officeart/2018/2/layout/IconVerticalSolidList"/>
    <dgm:cxn modelId="{A3939E15-1F6F-476C-9EFE-556F8E30DB96}" type="presParOf" srcId="{0EDCA1AE-BCC7-4DF6-A142-0CFA00B1FB35}" destId="{2CDBBA11-133B-4741-B37C-AF851C68CDA3}" srcOrd="0" destOrd="0" presId="urn:microsoft.com/office/officeart/2018/2/layout/IconVerticalSolidList"/>
    <dgm:cxn modelId="{0D1B7895-AC8A-426C-BEA8-A2C92FB4BA6B}" type="presParOf" srcId="{0EDCA1AE-BCC7-4DF6-A142-0CFA00B1FB35}" destId="{79643CA2-4819-4D14-AEC6-8459E66348EC}" srcOrd="1" destOrd="0" presId="urn:microsoft.com/office/officeart/2018/2/layout/IconVerticalSolidList"/>
    <dgm:cxn modelId="{7309FFF1-7F42-415D-86A4-6F79D2776CB8}" type="presParOf" srcId="{0EDCA1AE-BCC7-4DF6-A142-0CFA00B1FB35}" destId="{8B0F74A6-EF67-41A3-846F-C7B86B5BE18D}" srcOrd="2" destOrd="0" presId="urn:microsoft.com/office/officeart/2018/2/layout/IconVerticalSolidList"/>
    <dgm:cxn modelId="{CD787AC2-E8B4-4D99-BBE9-E5B42C779005}" type="presParOf" srcId="{0EDCA1AE-BCC7-4DF6-A142-0CFA00B1FB35}" destId="{9F8954F0-B2E0-438C-A58F-7AC798C938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E372-26F4-4C9B-94A9-2956CC2ED4DB}">
      <dsp:nvSpPr>
        <dsp:cNvPr id="0" name=""/>
        <dsp:cNvSpPr/>
      </dsp:nvSpPr>
      <dsp:spPr>
        <a:xfrm>
          <a:off x="0" y="1455"/>
          <a:ext cx="5472000" cy="6202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5F000-1AF3-4967-A52B-58A15265F3F7}">
      <dsp:nvSpPr>
        <dsp:cNvPr id="0" name=""/>
        <dsp:cNvSpPr/>
      </dsp:nvSpPr>
      <dsp:spPr>
        <a:xfrm>
          <a:off x="187637" y="141020"/>
          <a:ext cx="341158" cy="341158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3D405-AE4D-4CD2-8568-9772D22836F6}">
      <dsp:nvSpPr>
        <dsp:cNvPr id="0" name=""/>
        <dsp:cNvSpPr/>
      </dsp:nvSpPr>
      <dsp:spPr>
        <a:xfrm>
          <a:off x="716432" y="1455"/>
          <a:ext cx="4755567" cy="62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7" tIns="65647" rIns="65647" bIns="6564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3 </a:t>
          </a:r>
          <a:r>
            <a:rPr lang="en-US" sz="1500" b="0" kern="1200" dirty="0" err="1"/>
            <a:t>ulike</a:t>
          </a:r>
          <a:r>
            <a:rPr lang="en-US" sz="1500" b="0" kern="1200" dirty="0"/>
            <a:t> </a:t>
          </a:r>
          <a:r>
            <a:rPr lang="en-US" sz="1500" b="0" kern="1200" dirty="0">
              <a:latin typeface="Calibri Light" panose="020F0302020204030204"/>
            </a:rPr>
            <a:t>8-ukersprogrammer</a:t>
          </a:r>
          <a:r>
            <a:rPr lang="en-US" sz="1500" b="0" kern="1200" dirty="0"/>
            <a:t>.  </a:t>
          </a:r>
        </a:p>
      </dsp:txBody>
      <dsp:txXfrm>
        <a:off x="716432" y="1455"/>
        <a:ext cx="4755567" cy="620288"/>
      </dsp:txXfrm>
    </dsp:sp>
    <dsp:sp modelId="{AF981CDE-F6B0-4095-AC5C-81E5C9630596}">
      <dsp:nvSpPr>
        <dsp:cNvPr id="0" name=""/>
        <dsp:cNvSpPr/>
      </dsp:nvSpPr>
      <dsp:spPr>
        <a:xfrm>
          <a:off x="0" y="776815"/>
          <a:ext cx="5472000" cy="6202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9818B-BD55-4264-BAB0-C72AF27A342B}">
      <dsp:nvSpPr>
        <dsp:cNvPr id="0" name=""/>
        <dsp:cNvSpPr/>
      </dsp:nvSpPr>
      <dsp:spPr>
        <a:xfrm>
          <a:off x="187637" y="916380"/>
          <a:ext cx="341158" cy="34115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159E0-C4BE-4F1E-B434-5F10715DBAC0}">
      <dsp:nvSpPr>
        <dsp:cNvPr id="0" name=""/>
        <dsp:cNvSpPr/>
      </dsp:nvSpPr>
      <dsp:spPr>
        <a:xfrm>
          <a:off x="716432" y="776815"/>
          <a:ext cx="4755567" cy="62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7" tIns="65647" rIns="65647" bIns="65647" numCol="1" spcCol="127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Calibri Light" panose="020F0302020204030204"/>
            </a:rPr>
            <a:t> </a:t>
          </a:r>
          <a:r>
            <a:rPr lang="en-US" sz="1500" b="0" kern="1200" dirty="0" err="1"/>
            <a:t>Tilsvarer</a:t>
          </a:r>
          <a:r>
            <a:rPr lang="en-US" sz="1500" b="0" kern="1200" dirty="0"/>
            <a:t> </a:t>
          </a:r>
          <a:r>
            <a:rPr lang="en-US" sz="1500" b="0" kern="1200" dirty="0" err="1"/>
            <a:t>fysisk</a:t>
          </a:r>
          <a:r>
            <a:rPr lang="en-US" sz="1500" b="0" kern="1200" dirty="0"/>
            <a:t> </a:t>
          </a:r>
          <a:r>
            <a:rPr lang="en-US" sz="1500" b="0" kern="1200" dirty="0" err="1"/>
            <a:t>aktivitet</a:t>
          </a:r>
          <a:r>
            <a:rPr lang="en-US" sz="1500" b="0" kern="1200" dirty="0">
              <a:latin typeface="Calibri Light" panose="020F0302020204030204"/>
            </a:rPr>
            <a:t> </a:t>
          </a:r>
          <a:r>
            <a:rPr lang="en-US" sz="1500" b="0" kern="1200" dirty="0" err="1">
              <a:latin typeface="Calibri Light" panose="020F0302020204030204"/>
            </a:rPr>
            <a:t>nivå</a:t>
          </a:r>
          <a:r>
            <a:rPr lang="en-US" sz="1500" b="0" kern="1200" dirty="0"/>
            <a:t> 1,2 </a:t>
          </a:r>
          <a:r>
            <a:rPr lang="en-US" sz="1500" b="0" kern="1200" dirty="0" err="1"/>
            <a:t>og</a:t>
          </a:r>
          <a:r>
            <a:rPr lang="en-US" sz="1500" b="0" kern="1200" dirty="0"/>
            <a:t> 3. </a:t>
          </a:r>
        </a:p>
      </dsp:txBody>
      <dsp:txXfrm>
        <a:off x="716432" y="776815"/>
        <a:ext cx="4755567" cy="620288"/>
      </dsp:txXfrm>
    </dsp:sp>
    <dsp:sp modelId="{4ADBC13F-7A53-4D7C-B075-986CFF1A5028}">
      <dsp:nvSpPr>
        <dsp:cNvPr id="0" name=""/>
        <dsp:cNvSpPr/>
      </dsp:nvSpPr>
      <dsp:spPr>
        <a:xfrm>
          <a:off x="0" y="1552175"/>
          <a:ext cx="5472000" cy="6202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7B46C-25F0-40AD-A7F3-CAF85EAF898F}">
      <dsp:nvSpPr>
        <dsp:cNvPr id="0" name=""/>
        <dsp:cNvSpPr/>
      </dsp:nvSpPr>
      <dsp:spPr>
        <a:xfrm>
          <a:off x="187637" y="1691740"/>
          <a:ext cx="341158" cy="3411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FD33-952B-460F-AE83-50C952DCAF7E}">
      <dsp:nvSpPr>
        <dsp:cNvPr id="0" name=""/>
        <dsp:cNvSpPr/>
      </dsp:nvSpPr>
      <dsp:spPr>
        <a:xfrm>
          <a:off x="716432" y="1552175"/>
          <a:ext cx="4755567" cy="62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7" tIns="65647" rIns="65647" bIns="65647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Calibri Light" panose="020F0302020204030204"/>
            </a:rPr>
            <a:t> </a:t>
          </a:r>
          <a:r>
            <a:rPr lang="en-US" sz="1500" b="0" kern="1200" dirty="0" err="1">
              <a:latin typeface="Calibri Light" panose="020F0302020204030204"/>
            </a:rPr>
            <a:t>Treningsbibliotek</a:t>
          </a:r>
          <a:r>
            <a:rPr lang="en-US" sz="1500" b="0" kern="1200" dirty="0">
              <a:latin typeface="Calibri Light" panose="020F0302020204030204"/>
            </a:rPr>
            <a:t> med </a:t>
          </a:r>
          <a:r>
            <a:rPr lang="en-US" sz="1500" b="0" kern="1200" dirty="0" err="1">
              <a:latin typeface="Calibri Light" panose="020F0302020204030204"/>
            </a:rPr>
            <a:t>økter</a:t>
          </a:r>
          <a:r>
            <a:rPr lang="en-US" sz="1500" b="0" kern="1200" dirty="0">
              <a:latin typeface="Calibri Light" panose="020F0302020204030204"/>
            </a:rPr>
            <a:t> </a:t>
          </a:r>
          <a:r>
            <a:rPr lang="en-US" sz="1500" b="0" kern="1200" dirty="0" err="1">
              <a:latin typeface="Calibri Light" panose="020F0302020204030204"/>
            </a:rPr>
            <a:t>og</a:t>
          </a:r>
          <a:r>
            <a:rPr lang="en-US" sz="1500" b="0" kern="1200" dirty="0">
              <a:latin typeface="Calibri Light" panose="020F0302020204030204"/>
            </a:rPr>
            <a:t> </a:t>
          </a:r>
          <a:r>
            <a:rPr lang="en-US" sz="1500" b="0" kern="1200" dirty="0" err="1">
              <a:latin typeface="Calibri Light" panose="020F0302020204030204"/>
            </a:rPr>
            <a:t>øvelser</a:t>
          </a:r>
          <a:endParaRPr lang="en-US" sz="1500" b="0" kern="1200" dirty="0">
            <a:latin typeface="Calibri Light" panose="020F0302020204030204"/>
          </a:endParaRPr>
        </a:p>
      </dsp:txBody>
      <dsp:txXfrm>
        <a:off x="716432" y="1552175"/>
        <a:ext cx="4755567" cy="620288"/>
      </dsp:txXfrm>
    </dsp:sp>
    <dsp:sp modelId="{701EB224-B721-4B2E-9937-3D769332D354}">
      <dsp:nvSpPr>
        <dsp:cNvPr id="0" name=""/>
        <dsp:cNvSpPr/>
      </dsp:nvSpPr>
      <dsp:spPr>
        <a:xfrm>
          <a:off x="0" y="2327536"/>
          <a:ext cx="5472000" cy="6202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29645-F06C-4FE9-B1AE-A95866A793EC}">
      <dsp:nvSpPr>
        <dsp:cNvPr id="0" name=""/>
        <dsp:cNvSpPr/>
      </dsp:nvSpPr>
      <dsp:spPr>
        <a:xfrm>
          <a:off x="187637" y="2463436"/>
          <a:ext cx="341158" cy="341158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B84DB-1D88-499B-A119-C9A62704A8CC}">
      <dsp:nvSpPr>
        <dsp:cNvPr id="0" name=""/>
        <dsp:cNvSpPr/>
      </dsp:nvSpPr>
      <dsp:spPr>
        <a:xfrm>
          <a:off x="716432" y="2327536"/>
          <a:ext cx="4755567" cy="62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7" tIns="65647" rIns="65647" bIns="6564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Ca 90 </a:t>
          </a:r>
          <a:r>
            <a:rPr lang="en-US" sz="1500" b="0" kern="1200" dirty="0" err="1"/>
            <a:t>hjertevennlige</a:t>
          </a:r>
          <a:r>
            <a:rPr lang="en-US" sz="1500" b="0" kern="1200" dirty="0"/>
            <a:t> </a:t>
          </a:r>
          <a:r>
            <a:rPr lang="en-US" sz="1500" b="0" kern="1200" dirty="0" err="1">
              <a:latin typeface="Calibri Light" panose="020F0302020204030204"/>
            </a:rPr>
            <a:t>matoppskrifter</a:t>
          </a:r>
          <a:r>
            <a:rPr lang="en-US" sz="1500" b="0" kern="1200" dirty="0"/>
            <a:t>.</a:t>
          </a:r>
        </a:p>
      </dsp:txBody>
      <dsp:txXfrm>
        <a:off x="716432" y="2327536"/>
        <a:ext cx="4755567" cy="620288"/>
      </dsp:txXfrm>
    </dsp:sp>
    <dsp:sp modelId="{5DEE2552-AFB8-4A06-A591-C50778817D5E}">
      <dsp:nvSpPr>
        <dsp:cNvPr id="0" name=""/>
        <dsp:cNvSpPr/>
      </dsp:nvSpPr>
      <dsp:spPr>
        <a:xfrm>
          <a:off x="0" y="3102896"/>
          <a:ext cx="5472000" cy="6202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A9574-1BF2-44AE-9BA5-6FEAD9D3556C}">
      <dsp:nvSpPr>
        <dsp:cNvPr id="0" name=""/>
        <dsp:cNvSpPr/>
      </dsp:nvSpPr>
      <dsp:spPr>
        <a:xfrm>
          <a:off x="187637" y="3242460"/>
          <a:ext cx="341158" cy="341158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1B1EF-14BD-4038-AD2A-D27EBCCDD350}">
      <dsp:nvSpPr>
        <dsp:cNvPr id="0" name=""/>
        <dsp:cNvSpPr/>
      </dsp:nvSpPr>
      <dsp:spPr>
        <a:xfrm>
          <a:off x="716432" y="3102896"/>
          <a:ext cx="4755567" cy="62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7" tIns="65647" rIns="65647" bIns="65647" numCol="1" spcCol="127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Calibri Light" panose="020F0302020204030204"/>
            </a:rPr>
            <a:t> </a:t>
          </a:r>
          <a:r>
            <a:rPr lang="en-US" sz="1500" b="0" kern="1200" dirty="0" err="1"/>
            <a:t>Motivasjon</a:t>
          </a:r>
          <a:r>
            <a:rPr lang="en-US" sz="1500" b="0" kern="1200" dirty="0"/>
            <a:t>, </a:t>
          </a:r>
          <a:r>
            <a:rPr lang="en-US" sz="1500" b="0" kern="1200" dirty="0" err="1"/>
            <a:t>informasjon</a:t>
          </a:r>
          <a:r>
            <a:rPr lang="en-US" sz="1500" b="0" kern="1200" dirty="0"/>
            <a:t> om </a:t>
          </a:r>
          <a:r>
            <a:rPr lang="en-US" sz="1500" b="0" kern="1200" dirty="0" err="1"/>
            <a:t>helsegevinster</a:t>
          </a:r>
          <a:r>
            <a:rPr lang="en-US" sz="1500" b="0" kern="1200" dirty="0"/>
            <a:t> </a:t>
          </a:r>
          <a:r>
            <a:rPr lang="en-US" sz="1500" b="0" kern="1200" dirty="0" err="1">
              <a:latin typeface="Calibri Light" panose="020F0302020204030204"/>
            </a:rPr>
            <a:t>og</a:t>
          </a:r>
          <a:r>
            <a:rPr lang="en-US" sz="1500" b="0" kern="1200" dirty="0">
              <a:latin typeface="Calibri Light" panose="020F0302020204030204"/>
            </a:rPr>
            <a:t> </a:t>
          </a:r>
          <a:r>
            <a:rPr lang="en-US" sz="1500" b="0" kern="1200" dirty="0" err="1">
              <a:latin typeface="Calibri Light" panose="020F0302020204030204"/>
            </a:rPr>
            <a:t>treningsglede</a:t>
          </a:r>
          <a:endParaRPr lang="en-US" sz="1500" b="0" kern="1200" dirty="0"/>
        </a:p>
      </dsp:txBody>
      <dsp:txXfrm>
        <a:off x="716432" y="3102896"/>
        <a:ext cx="4755567" cy="620288"/>
      </dsp:txXfrm>
    </dsp:sp>
    <dsp:sp modelId="{2CDBBA11-133B-4741-B37C-AF851C68CDA3}">
      <dsp:nvSpPr>
        <dsp:cNvPr id="0" name=""/>
        <dsp:cNvSpPr/>
      </dsp:nvSpPr>
      <dsp:spPr>
        <a:xfrm>
          <a:off x="0" y="3878256"/>
          <a:ext cx="5472000" cy="6202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43CA2-4819-4D14-AEC6-8459E66348EC}">
      <dsp:nvSpPr>
        <dsp:cNvPr id="0" name=""/>
        <dsp:cNvSpPr/>
      </dsp:nvSpPr>
      <dsp:spPr>
        <a:xfrm>
          <a:off x="187637" y="4017821"/>
          <a:ext cx="341158" cy="341158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954F0-B2E0-438C-A58F-7AC798C9388C}">
      <dsp:nvSpPr>
        <dsp:cNvPr id="0" name=""/>
        <dsp:cNvSpPr/>
      </dsp:nvSpPr>
      <dsp:spPr>
        <a:xfrm>
          <a:off x="716432" y="3878256"/>
          <a:ext cx="4755567" cy="62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7" tIns="65647" rIns="65647" bIns="65647" numCol="1" spcCol="127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Calibri Light" panose="020F0302020204030204"/>
            </a:rPr>
            <a:t> </a:t>
          </a:r>
          <a:r>
            <a:rPr lang="en-US" sz="1500" b="0" kern="1200" dirty="0" err="1"/>
            <a:t>Innholdet</a:t>
          </a:r>
          <a:r>
            <a:rPr lang="en-US" sz="1500" b="0" kern="1200" dirty="0"/>
            <a:t> </a:t>
          </a:r>
          <a:r>
            <a:rPr lang="en-US" sz="1500" b="0" kern="1200" dirty="0" err="1"/>
            <a:t>finnes</a:t>
          </a:r>
          <a:r>
            <a:rPr lang="en-US" sz="1500" b="0" kern="1200" dirty="0"/>
            <a:t> </a:t>
          </a:r>
          <a:r>
            <a:rPr lang="en-US" sz="1500" b="0" kern="1200" dirty="0" err="1"/>
            <a:t>også</a:t>
          </a:r>
          <a:r>
            <a:rPr lang="en-US" sz="1500" b="0" kern="1200" dirty="0"/>
            <a:t> </a:t>
          </a:r>
          <a:r>
            <a:rPr lang="en-US" sz="1500" b="0" kern="1200" dirty="0" err="1"/>
            <a:t>på</a:t>
          </a:r>
          <a:r>
            <a:rPr lang="en-US" sz="1500" b="0" kern="1200" dirty="0"/>
            <a:t> LHL.no</a:t>
          </a:r>
        </a:p>
      </dsp:txBody>
      <dsp:txXfrm>
        <a:off x="716432" y="3878256"/>
        <a:ext cx="4755567" cy="620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023D-DC46-5F40-84EC-B401BA101AED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6259-31FE-5348-9D95-0C86CA520D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Lokale</a:t>
            </a:r>
            <a:r>
              <a:rPr lang="en-US" dirty="0"/>
              <a:t> </a:t>
            </a:r>
            <a:r>
              <a:rPr lang="en-US" err="1"/>
              <a:t>treningsgrupper</a:t>
            </a:r>
            <a:r>
              <a:rPr lang="en-US" dirty="0"/>
              <a:t>: Alle </a:t>
            </a:r>
            <a:r>
              <a:rPr lang="en-US" err="1"/>
              <a:t>kan</a:t>
            </a:r>
            <a:r>
              <a:rPr lang="en-US" dirty="0"/>
              <a:t> </a:t>
            </a:r>
            <a:r>
              <a:rPr lang="en-US" err="1"/>
              <a:t>trene</a:t>
            </a:r>
            <a:r>
              <a:rPr lang="en-US" dirty="0"/>
              <a:t> med </a:t>
            </a:r>
            <a:r>
              <a:rPr lang="en-US" err="1"/>
              <a:t>våre</a:t>
            </a:r>
            <a:r>
              <a:rPr lang="en-US" dirty="0"/>
              <a:t> </a:t>
            </a:r>
            <a:r>
              <a:rPr lang="en-US" err="1"/>
              <a:t>treningsgrupper</a:t>
            </a:r>
            <a:r>
              <a:rPr lang="en-US" dirty="0"/>
              <a:t>. Det passer </a:t>
            </a:r>
            <a:r>
              <a:rPr lang="en-US" err="1"/>
              <a:t>både</a:t>
            </a:r>
            <a:r>
              <a:rPr lang="en-US" dirty="0"/>
              <a:t> for deg </a:t>
            </a:r>
            <a:r>
              <a:rPr lang="en-US" err="1"/>
              <a:t>som</a:t>
            </a:r>
            <a:r>
              <a:rPr lang="en-US" dirty="0"/>
              <a:t> </a:t>
            </a:r>
            <a:r>
              <a:rPr lang="en-US" err="1"/>
              <a:t>har</a:t>
            </a:r>
            <a:r>
              <a:rPr lang="en-US" dirty="0"/>
              <a:t> </a:t>
            </a:r>
            <a:r>
              <a:rPr lang="en-US" err="1"/>
              <a:t>lyst</a:t>
            </a:r>
            <a:r>
              <a:rPr lang="en-US" dirty="0"/>
              <a:t> </a:t>
            </a:r>
            <a:r>
              <a:rPr lang="en-US" err="1"/>
              <a:t>til</a:t>
            </a:r>
            <a:r>
              <a:rPr lang="en-US" dirty="0"/>
              <a:t> å </a:t>
            </a:r>
            <a:r>
              <a:rPr lang="en-US" err="1"/>
              <a:t>komme</a:t>
            </a:r>
            <a:r>
              <a:rPr lang="en-US" dirty="0"/>
              <a:t> </a:t>
            </a:r>
            <a:r>
              <a:rPr lang="en-US" err="1"/>
              <a:t>i</a:t>
            </a:r>
            <a:r>
              <a:rPr lang="en-US" dirty="0"/>
              <a:t> gang med </a:t>
            </a:r>
            <a:r>
              <a:rPr lang="en-US" err="1"/>
              <a:t>trening</a:t>
            </a:r>
            <a:r>
              <a:rPr lang="en-US" dirty="0"/>
              <a:t> - </a:t>
            </a:r>
            <a:r>
              <a:rPr lang="en-US" err="1"/>
              <a:t>og</a:t>
            </a:r>
            <a:r>
              <a:rPr lang="en-US" dirty="0"/>
              <a:t> for deg </a:t>
            </a:r>
            <a:r>
              <a:rPr lang="en-US" err="1"/>
              <a:t>som</a:t>
            </a:r>
            <a:r>
              <a:rPr lang="en-US" dirty="0"/>
              <a:t> er </a:t>
            </a:r>
            <a:r>
              <a:rPr lang="en-US" err="1"/>
              <a:t>vant</a:t>
            </a:r>
            <a:r>
              <a:rPr lang="en-US" dirty="0"/>
              <a:t> med å </a:t>
            </a:r>
            <a:r>
              <a:rPr lang="en-US" err="1"/>
              <a:t>trene</a:t>
            </a:r>
            <a:r>
              <a:rPr lang="en-US" dirty="0"/>
              <a:t> </a:t>
            </a:r>
            <a:r>
              <a:rPr lang="en-US" err="1"/>
              <a:t>fra</a:t>
            </a:r>
            <a:r>
              <a:rPr lang="en-US" dirty="0"/>
              <a:t> </a:t>
            </a:r>
            <a:r>
              <a:rPr lang="en-US" err="1"/>
              <a:t>før</a:t>
            </a:r>
            <a:r>
              <a:rPr lang="en-US" dirty="0"/>
              <a:t>. Det er </a:t>
            </a:r>
            <a:r>
              <a:rPr lang="en-US" err="1"/>
              <a:t>som</a:t>
            </a:r>
            <a:r>
              <a:rPr lang="en-US" dirty="0"/>
              <a:t> regel </a:t>
            </a:r>
            <a:r>
              <a:rPr lang="en-US" err="1"/>
              <a:t>lav</a:t>
            </a:r>
            <a:r>
              <a:rPr lang="en-US" dirty="0"/>
              <a:t>, </a:t>
            </a:r>
            <a:r>
              <a:rPr lang="en-US" err="1"/>
              <a:t>eller</a:t>
            </a:r>
            <a:r>
              <a:rPr lang="en-US" dirty="0"/>
              <a:t> </a:t>
            </a:r>
            <a:r>
              <a:rPr lang="en-US" err="1"/>
              <a:t>ingen</a:t>
            </a:r>
            <a:r>
              <a:rPr lang="en-US" dirty="0"/>
              <a:t> </a:t>
            </a:r>
            <a:r>
              <a:rPr lang="en-US" err="1"/>
              <a:t>deltakeravgift</a:t>
            </a:r>
            <a:r>
              <a:rPr lang="en-US" dirty="0"/>
              <a:t> for å </a:t>
            </a:r>
            <a:r>
              <a:rPr lang="en-US" err="1"/>
              <a:t>trene</a:t>
            </a:r>
            <a:r>
              <a:rPr lang="en-US" dirty="0"/>
              <a:t> med LHL.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Digital </a:t>
            </a:r>
            <a:r>
              <a:rPr lang="en-US" dirty="0" err="1">
                <a:ea typeface="Calibri"/>
                <a:cs typeface="Calibri"/>
              </a:rPr>
              <a:t>trening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 err="1">
                <a:ea typeface="Calibri"/>
                <a:cs typeface="Calibri"/>
              </a:rPr>
              <a:t>Hjertekampen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Bli </a:t>
            </a:r>
            <a:r>
              <a:rPr lang="en-US" err="1">
                <a:ea typeface="Calibri"/>
                <a:cs typeface="Calibri"/>
              </a:rPr>
              <a:t>instruktør</a:t>
            </a:r>
            <a:r>
              <a:rPr lang="en-US" dirty="0">
                <a:ea typeface="Calibri"/>
                <a:cs typeface="Calibri"/>
              </a:rPr>
              <a:t>: </a:t>
            </a:r>
            <a:r>
              <a:rPr lang="en-US" dirty="0"/>
              <a:t>LHL sine </a:t>
            </a:r>
            <a:r>
              <a:rPr lang="en-US" b="1" err="1"/>
              <a:t>treningsgrupper</a:t>
            </a:r>
            <a:r>
              <a:rPr lang="en-US" dirty="0"/>
              <a:t> </a:t>
            </a:r>
            <a:r>
              <a:rPr lang="en-US" err="1"/>
              <a:t>driftes</a:t>
            </a:r>
            <a:r>
              <a:rPr lang="en-US" dirty="0"/>
              <a:t> av </a:t>
            </a:r>
            <a:r>
              <a:rPr lang="en-US" err="1"/>
              <a:t>frivillige</a:t>
            </a:r>
            <a:r>
              <a:rPr lang="en-US" dirty="0"/>
              <a:t> </a:t>
            </a:r>
            <a:r>
              <a:rPr lang="en-US" err="1"/>
              <a:t>som</a:t>
            </a:r>
            <a:r>
              <a:rPr lang="en-US" dirty="0"/>
              <a:t> </a:t>
            </a:r>
            <a:r>
              <a:rPr lang="en-US" err="1"/>
              <a:t>har</a:t>
            </a:r>
            <a:r>
              <a:rPr lang="en-US" dirty="0"/>
              <a:t> tatt </a:t>
            </a:r>
            <a:r>
              <a:rPr lang="en-US" err="1"/>
              <a:t>instruktørkurs</a:t>
            </a:r>
            <a:r>
              <a:rPr lang="en-US" dirty="0"/>
              <a:t> </a:t>
            </a:r>
            <a:r>
              <a:rPr lang="en-US" err="1"/>
              <a:t>arrangert</a:t>
            </a:r>
            <a:r>
              <a:rPr lang="en-US" dirty="0"/>
              <a:t> av </a:t>
            </a:r>
            <a:r>
              <a:rPr lang="en-US" err="1"/>
              <a:t>fysioterapeuter</a:t>
            </a:r>
            <a:r>
              <a:rPr lang="en-US" dirty="0"/>
              <a:t> </a:t>
            </a:r>
            <a:r>
              <a:rPr lang="en-US" err="1"/>
              <a:t>i</a:t>
            </a:r>
            <a:r>
              <a:rPr lang="en-US" dirty="0"/>
              <a:t> LHL </a:t>
            </a:r>
            <a:r>
              <a:rPr lang="en-US" err="1"/>
              <a:t>sentralt</a:t>
            </a:r>
            <a:r>
              <a:rPr lang="en-US" dirty="0"/>
              <a:t>. </a:t>
            </a:r>
            <a:r>
              <a:rPr lang="en-US" err="1"/>
              <a:t>Gjennom</a:t>
            </a:r>
            <a:r>
              <a:rPr lang="en-US" dirty="0"/>
              <a:t> </a:t>
            </a:r>
            <a:r>
              <a:rPr lang="en-US" err="1"/>
              <a:t>instruktørkursene</a:t>
            </a:r>
            <a:r>
              <a:rPr lang="en-US" dirty="0"/>
              <a:t> </a:t>
            </a:r>
            <a:r>
              <a:rPr lang="en-US" err="1"/>
              <a:t>gis</a:t>
            </a:r>
            <a:r>
              <a:rPr lang="en-US" dirty="0"/>
              <a:t> </a:t>
            </a:r>
            <a:r>
              <a:rPr lang="en-US" err="1"/>
              <a:t>opplæring</a:t>
            </a:r>
            <a:r>
              <a:rPr lang="en-US" dirty="0"/>
              <a:t> </a:t>
            </a:r>
            <a:r>
              <a:rPr lang="en-US" err="1"/>
              <a:t>i</a:t>
            </a:r>
            <a:r>
              <a:rPr lang="en-US" dirty="0"/>
              <a:t> </a:t>
            </a:r>
            <a:r>
              <a:rPr lang="en-US" err="1"/>
              <a:t>våre</a:t>
            </a:r>
            <a:r>
              <a:rPr lang="en-US" dirty="0"/>
              <a:t> </a:t>
            </a:r>
            <a:r>
              <a:rPr lang="en-US" err="1"/>
              <a:t>forskjellige</a:t>
            </a:r>
            <a:r>
              <a:rPr lang="en-US" dirty="0"/>
              <a:t> </a:t>
            </a:r>
            <a:r>
              <a:rPr lang="en-US" err="1"/>
              <a:t>treningsprogrammer</a:t>
            </a:r>
            <a:r>
              <a:rPr lang="en-US" dirty="0"/>
              <a:t> - </a:t>
            </a:r>
            <a:r>
              <a:rPr lang="en-US" err="1"/>
              <a:t>spesielt</a:t>
            </a:r>
            <a:r>
              <a:rPr lang="en-US" dirty="0"/>
              <a:t> </a:t>
            </a:r>
            <a:r>
              <a:rPr lang="en-US" err="1"/>
              <a:t>tilpasset</a:t>
            </a:r>
            <a:r>
              <a:rPr lang="en-US" dirty="0"/>
              <a:t> </a:t>
            </a:r>
            <a:r>
              <a:rPr lang="en-US" err="1"/>
              <a:t>personer</a:t>
            </a:r>
            <a:r>
              <a:rPr lang="en-US" dirty="0"/>
              <a:t> med </a:t>
            </a:r>
            <a:r>
              <a:rPr lang="en-US" err="1"/>
              <a:t>hjerte</a:t>
            </a:r>
            <a:r>
              <a:rPr lang="en-US" dirty="0"/>
              <a:t>-, </a:t>
            </a:r>
            <a:r>
              <a:rPr lang="en-US" err="1"/>
              <a:t>kar</a:t>
            </a:r>
            <a:r>
              <a:rPr lang="en-US" dirty="0"/>
              <a:t>- </a:t>
            </a:r>
            <a:r>
              <a:rPr lang="en-US" err="1"/>
              <a:t>eller</a:t>
            </a:r>
            <a:r>
              <a:rPr lang="en-US" dirty="0"/>
              <a:t> </a:t>
            </a:r>
            <a:r>
              <a:rPr lang="en-US" err="1"/>
              <a:t>lungesykdom</a:t>
            </a:r>
            <a:r>
              <a:rPr lang="en-US" dirty="0"/>
              <a:t>. </a:t>
            </a:r>
          </a:p>
          <a:p>
            <a:r>
              <a:rPr lang="en-US" dirty="0"/>
              <a:t>Vi er </a:t>
            </a:r>
            <a:r>
              <a:rPr lang="en-US" dirty="0" err="1"/>
              <a:t>stadig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utkikk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nye </a:t>
            </a:r>
            <a:r>
              <a:rPr lang="en-US" dirty="0" err="1"/>
              <a:t>instruktører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ser </a:t>
            </a:r>
            <a:r>
              <a:rPr lang="en-US" dirty="0" err="1"/>
              <a:t>etter</a:t>
            </a:r>
            <a:r>
              <a:rPr lang="en-US" dirty="0"/>
              <a:t> deg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ønsker</a:t>
            </a:r>
            <a:r>
              <a:rPr lang="en-US" dirty="0"/>
              <a:t> å </a:t>
            </a:r>
            <a:r>
              <a:rPr lang="en-US" dirty="0" err="1"/>
              <a:t>bidra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skape</a:t>
            </a:r>
            <a:r>
              <a:rPr lang="en-US" dirty="0"/>
              <a:t> et </a:t>
            </a:r>
            <a:r>
              <a:rPr lang="en-US" dirty="0" err="1"/>
              <a:t>lavterskeltilbud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helst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stille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instruktør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gang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uken</a:t>
            </a:r>
            <a:r>
              <a:rPr lang="en-US" dirty="0"/>
              <a:t>. </a:t>
            </a:r>
            <a:r>
              <a:rPr lang="en-US" dirty="0" err="1"/>
              <a:t>Oppgaven</a:t>
            </a:r>
            <a:r>
              <a:rPr lang="en-US" dirty="0"/>
              <a:t> er </a:t>
            </a:r>
            <a:r>
              <a:rPr lang="en-US" dirty="0" err="1"/>
              <a:t>ulønnet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forutsetter</a:t>
            </a:r>
            <a:r>
              <a:rPr lang="en-US" dirty="0"/>
              <a:t> </a:t>
            </a:r>
            <a:r>
              <a:rPr lang="en-US" dirty="0" err="1"/>
              <a:t>medlemskap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LHL.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5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15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3095">
                  <a:lumMod val="100000"/>
                </a:srgbClr>
              </a:gs>
              <a:gs pos="50000">
                <a:srgbClr val="551F61"/>
              </a:gs>
              <a:gs pos="100000">
                <a:schemeClr val="bg2"/>
              </a:gs>
            </a:gsLst>
            <a:path path="circle">
              <a:fillToRect l="100000" b="100000"/>
            </a:path>
          </a:gra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472116" y="1428975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472116" y="3812592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52115" y="1428973"/>
            <a:ext cx="7650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>
            <a:normAutofit/>
          </a:bodyPr>
          <a:lstStyle>
            <a:lvl1pPr marL="0" indent="0">
              <a:buNone/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385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08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illa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ys">
    <p:bg>
      <p:bgPr>
        <a:gradFill>
          <a:gsLst>
            <a:gs pos="0">
              <a:schemeClr val="tx1"/>
            </a:gs>
            <a:gs pos="100000">
              <a:schemeClr val="tx1">
                <a:lumMod val="6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-10157" y="0"/>
            <a:ext cx="12192000" cy="6858000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68CA5"/>
              </a:gs>
              <a:gs pos="100000">
                <a:srgbClr val="F0F0F0">
                  <a:lumMod val="55000"/>
                  <a:lumOff val="45000"/>
                </a:srgbClr>
              </a:gs>
              <a:gs pos="50000">
                <a:srgbClr val="E6EAF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0"/>
            <a:ext cx="12192000" cy="6858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0F0F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11160000" cy="4500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030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60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11161926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159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7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1002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9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5472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6242042" y="1440365"/>
            <a:ext cx="5472000" cy="4500000"/>
          </a:xfrm>
          <a:prstGeom prst="rect">
            <a:avLst/>
          </a:prstGeom>
          <a:solidFill>
            <a:srgbClr val="668CA5">
              <a:alpha val="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6253971" y="1429481"/>
            <a:ext cx="5472000" cy="4500000"/>
          </a:xfrm>
          <a:noFill/>
        </p:spPr>
        <p:txBody>
          <a:bodyPr lIns="270000" tIns="270000" rIns="270000" bIns="270000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52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52116" y="1551709"/>
            <a:ext cx="11160000" cy="43757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2116" y="6356350"/>
            <a:ext cx="40634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V="1">
            <a:off x="552116" y="1255088"/>
            <a:ext cx="11160000" cy="4974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flipV="1">
            <a:off x="552116" y="6267301"/>
            <a:ext cx="11160000" cy="4111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610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Navn på presentasjon eller tema</a:t>
            </a:r>
          </a:p>
        </p:txBody>
      </p:sp>
      <p:sp>
        <p:nvSpPr>
          <p:cNvPr id="11" name="Plassholder for bunntekst 7"/>
          <p:cNvSpPr txBox="1">
            <a:spLocks/>
          </p:cNvSpPr>
          <p:nvPr userDrawn="1"/>
        </p:nvSpPr>
        <p:spPr>
          <a:xfrm>
            <a:off x="5867400" y="63565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Plassholder for bunntekst 7"/>
          <p:cNvSpPr txBox="1">
            <a:spLocks/>
          </p:cNvSpPr>
          <p:nvPr userDrawn="1"/>
        </p:nvSpPr>
        <p:spPr>
          <a:xfrm>
            <a:off x="4601028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Plassholder for bunntekst 7"/>
          <p:cNvSpPr txBox="1">
            <a:spLocks/>
          </p:cNvSpPr>
          <p:nvPr userDrawn="1"/>
        </p:nvSpPr>
        <p:spPr>
          <a:xfrm>
            <a:off x="4152573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2" name="Plassholder for bunntekst 7"/>
          <p:cNvSpPr txBox="1">
            <a:spLocks/>
          </p:cNvSpPr>
          <p:nvPr userDrawn="1"/>
        </p:nvSpPr>
        <p:spPr>
          <a:xfrm>
            <a:off x="10344586" y="6356350"/>
            <a:ext cx="135398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400" dirty="0" err="1"/>
              <a:t>lhl.no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789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6" r:id="rId4"/>
    <p:sldLayoutId id="2147483650" r:id="rId5"/>
    <p:sldLayoutId id="2147483663" r:id="rId6"/>
    <p:sldLayoutId id="2147483652" r:id="rId7"/>
    <p:sldLayoutId id="2147483659" r:id="rId8"/>
    <p:sldLayoutId id="2147483661" r:id="rId9"/>
    <p:sldLayoutId id="2147483664" r:id="rId10"/>
    <p:sldLayoutId id="2147483660" r:id="rId11"/>
    <p:sldLayoutId id="2147483662" r:id="rId12"/>
    <p:sldLayoutId id="214748365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.AppleSystemUIFont" charset="-120"/>
        <a:buChar char="–"/>
        <a:defRPr sz="24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2" Type="http://schemas.openxmlformats.org/officeDocument/2006/relationships/hyperlink" Target="https://lhl.no/medle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hl.no/medlem/medlemsfordeler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2" y="2025450"/>
            <a:ext cx="9672723" cy="1403549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LHL – vår organisasjon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nb-NO" dirty="0">
                <a:cs typeface="Calibri Light"/>
              </a:rPr>
              <a:t>Modul 3</a:t>
            </a:r>
            <a:br>
              <a:rPr lang="nb-NO" dirty="0"/>
            </a:br>
            <a:r>
              <a:rPr lang="nb-NO" dirty="0">
                <a:cs typeface="Calibri Light"/>
              </a:rPr>
              <a:t>Medlemstilbud</a:t>
            </a:r>
          </a:p>
        </p:txBody>
      </p:sp>
    </p:spTree>
    <p:extLst>
      <p:ext uri="{BB962C8B-B14F-4D97-AF65-F5344CB8AC3E}">
        <p14:creationId xmlns:p14="http://schemas.microsoft.com/office/powerpoint/2010/main" val="119935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Rådgivningstjenesten – få hjelp av fagfolk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000" dirty="0"/>
              <a:t>Som LHL-medlem</a:t>
            </a:r>
            <a:r>
              <a:rPr lang="nb-NO" sz="2000" dirty="0">
                <a:effectLst/>
              </a:rPr>
              <a:t> kan du få hjelp av vår rådgivningstjeneste.</a:t>
            </a:r>
          </a:p>
          <a:p>
            <a:pPr marL="0" indent="0">
              <a:buNone/>
            </a:pPr>
            <a:r>
              <a:rPr lang="nb-NO" sz="2000" b="0" i="0" dirty="0">
                <a:effectLst/>
              </a:rPr>
              <a:t>Har du spørsmål om sykdom eller plager knyttet til hjerte, kar eller lunge, hjerneslag, fysisk aktivitet eller rehabilitering, allergi, eksem eller inneklima? </a:t>
            </a:r>
          </a:p>
          <a:p>
            <a:pPr marL="0" indent="0">
              <a:buNone/>
            </a:pPr>
            <a:r>
              <a:rPr lang="nb-NO" sz="2000" b="0" i="0" dirty="0">
                <a:effectLst/>
              </a:rPr>
              <a:t>Alle kan få gratis hjelp, av våre erfarne helsefaglige rådgivere. Tjenesten er fortrolig og taushetsbelagt.</a:t>
            </a:r>
          </a:p>
          <a:p>
            <a:pPr marL="0" indent="0">
              <a:buNone/>
            </a:pPr>
            <a:r>
              <a:rPr lang="nb-NO" sz="2000" b="0" i="0" dirty="0">
                <a:effectLst/>
              </a:rPr>
              <a:t>Tjenesten erstatter ikke konsultasjon hos lege. Men den kan hjelpe deg på veien, og gi deg gode tips og råd.</a:t>
            </a:r>
          </a:p>
          <a:p>
            <a:endParaRPr lang="nb-NO" sz="24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685A2A-436E-391F-CB56-2985F112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002" y="1463319"/>
            <a:ext cx="5472000" cy="4432320"/>
          </a:xfrm>
          <a:prstGeom prst="rect">
            <a:avLst/>
          </a:prstGeom>
          <a:noFill/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Navn på presentasjon eller tema</a:t>
            </a:r>
          </a:p>
        </p:txBody>
      </p:sp>
    </p:spTree>
    <p:extLst>
      <p:ext uri="{BB962C8B-B14F-4D97-AF65-F5344CB8AC3E}">
        <p14:creationId xmlns:p14="http://schemas.microsoft.com/office/powerpoint/2010/main" val="376670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Rådgivningstjenesten – få hjelp av fagfolk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75CF4741-34D3-FE00-AD6A-9409FE5D8D72}"/>
              </a:ext>
            </a:extLst>
          </p:cNvPr>
          <p:cNvGrpSpPr/>
          <p:nvPr/>
        </p:nvGrpSpPr>
        <p:grpSpPr>
          <a:xfrm>
            <a:off x="411220" y="1553093"/>
            <a:ext cx="4572496" cy="1360457"/>
            <a:chOff x="577475" y="3701070"/>
            <a:chExt cx="4572496" cy="1360457"/>
          </a:xfrm>
        </p:grpSpPr>
        <p:sp>
          <p:nvSpPr>
            <p:cNvPr id="7" name="Rektangel: avrundede hjørner 6">
              <a:extLst>
                <a:ext uri="{FF2B5EF4-FFF2-40B4-BE49-F238E27FC236}">
                  <a16:creationId xmlns:a16="http://schemas.microsoft.com/office/drawing/2014/main" id="{7DFA3750-A62A-2063-F15F-A684A36C279E}"/>
                </a:ext>
              </a:extLst>
            </p:cNvPr>
            <p:cNvSpPr/>
            <p:nvPr/>
          </p:nvSpPr>
          <p:spPr>
            <a:xfrm>
              <a:off x="577475" y="3701070"/>
              <a:ext cx="4572496" cy="1360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6D7217D9-47EF-CDF1-FAFE-3EC60C1DBD9B}"/>
                </a:ext>
              </a:extLst>
            </p:cNvPr>
            <p:cNvSpPr/>
            <p:nvPr/>
          </p:nvSpPr>
          <p:spPr>
            <a:xfrm>
              <a:off x="681367" y="3769743"/>
              <a:ext cx="1225072" cy="1202820"/>
            </a:xfrm>
            <a:prstGeom prst="round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468085C-7736-50B4-C322-1004CF68D7DF}"/>
              </a:ext>
            </a:extLst>
          </p:cNvPr>
          <p:cNvSpPr txBox="1"/>
          <p:nvPr/>
        </p:nvSpPr>
        <p:spPr>
          <a:xfrm>
            <a:off x="2022678" y="1605848"/>
            <a:ext cx="2678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Helle Stordrange Grøttum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Spesialsykepleier og helsefaglig rådgiver</a:t>
            </a:r>
          </a:p>
          <a:p>
            <a:endParaRPr lang="nb-NO" sz="1200" dirty="0">
              <a:solidFill>
                <a:schemeClr val="bg1"/>
              </a:solidFill>
              <a:latin typeface="+mj-lt"/>
            </a:endParaRP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Svarer på spørsmål om lunge, astma, allergi, inkludert matallergi, atopisk eksem hos barn og inneklima.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5AC81B34-BF4E-48EB-A50F-15F35D905C89}"/>
              </a:ext>
            </a:extLst>
          </p:cNvPr>
          <p:cNvGrpSpPr/>
          <p:nvPr/>
        </p:nvGrpSpPr>
        <p:grpSpPr>
          <a:xfrm>
            <a:off x="411220" y="3041751"/>
            <a:ext cx="4572496" cy="1360457"/>
            <a:chOff x="577475" y="3701070"/>
            <a:chExt cx="4572496" cy="1360457"/>
          </a:xfrm>
        </p:grpSpPr>
        <p:sp>
          <p:nvSpPr>
            <p:cNvPr id="13" name="Rektangel: avrundede hjørner 12">
              <a:extLst>
                <a:ext uri="{FF2B5EF4-FFF2-40B4-BE49-F238E27FC236}">
                  <a16:creationId xmlns:a16="http://schemas.microsoft.com/office/drawing/2014/main" id="{FD1CA87D-1FB3-9B16-1ED6-EA3BC7F57433}"/>
                </a:ext>
              </a:extLst>
            </p:cNvPr>
            <p:cNvSpPr/>
            <p:nvPr/>
          </p:nvSpPr>
          <p:spPr>
            <a:xfrm>
              <a:off x="577475" y="3701070"/>
              <a:ext cx="4572496" cy="1360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E3BCB3E9-38FF-25F0-BA37-3BA0F7DCA822}"/>
                </a:ext>
              </a:extLst>
            </p:cNvPr>
            <p:cNvSpPr/>
            <p:nvPr/>
          </p:nvSpPr>
          <p:spPr>
            <a:xfrm>
              <a:off x="681367" y="3769743"/>
              <a:ext cx="1225072" cy="1202820"/>
            </a:xfrm>
            <a:prstGeom prst="round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697669D7-3A53-72AB-6DAA-DB951AE464DB}"/>
              </a:ext>
            </a:extLst>
          </p:cNvPr>
          <p:cNvGrpSpPr/>
          <p:nvPr/>
        </p:nvGrpSpPr>
        <p:grpSpPr>
          <a:xfrm>
            <a:off x="411134" y="4513602"/>
            <a:ext cx="4572496" cy="1360457"/>
            <a:chOff x="577475" y="3701070"/>
            <a:chExt cx="4572496" cy="1360457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1BD25381-ADDF-1529-537B-BD579ABBF1FC}"/>
                </a:ext>
              </a:extLst>
            </p:cNvPr>
            <p:cNvSpPr/>
            <p:nvPr/>
          </p:nvSpPr>
          <p:spPr>
            <a:xfrm>
              <a:off x="577475" y="3701070"/>
              <a:ext cx="4572496" cy="1360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3F77AF6A-D259-59E3-1CA5-EE4935C01456}"/>
                </a:ext>
              </a:extLst>
            </p:cNvPr>
            <p:cNvSpPr/>
            <p:nvPr/>
          </p:nvSpPr>
          <p:spPr>
            <a:xfrm>
              <a:off x="681367" y="3769743"/>
              <a:ext cx="1225072" cy="1202820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DAD040E3-FA1C-8843-C8D1-1C080D5CCA8E}"/>
              </a:ext>
            </a:extLst>
          </p:cNvPr>
          <p:cNvGrpSpPr/>
          <p:nvPr/>
        </p:nvGrpSpPr>
        <p:grpSpPr>
          <a:xfrm>
            <a:off x="7073412" y="1542947"/>
            <a:ext cx="4572496" cy="1360457"/>
            <a:chOff x="577475" y="3701070"/>
            <a:chExt cx="4572496" cy="1360457"/>
          </a:xfrm>
        </p:grpSpPr>
        <p:sp>
          <p:nvSpPr>
            <p:cNvPr id="19" name="Rektangel: avrundede hjørner 18">
              <a:extLst>
                <a:ext uri="{FF2B5EF4-FFF2-40B4-BE49-F238E27FC236}">
                  <a16:creationId xmlns:a16="http://schemas.microsoft.com/office/drawing/2014/main" id="{7F3522A9-EDCB-48AF-8A80-028AED0CEBFB}"/>
                </a:ext>
              </a:extLst>
            </p:cNvPr>
            <p:cNvSpPr/>
            <p:nvPr/>
          </p:nvSpPr>
          <p:spPr>
            <a:xfrm>
              <a:off x="577475" y="3701070"/>
              <a:ext cx="4572496" cy="1360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Rektangel: avrundede hjørner 19">
              <a:extLst>
                <a:ext uri="{FF2B5EF4-FFF2-40B4-BE49-F238E27FC236}">
                  <a16:creationId xmlns:a16="http://schemas.microsoft.com/office/drawing/2014/main" id="{A36FF1C5-9E94-6647-42F1-941F2EFE8D8A}"/>
                </a:ext>
              </a:extLst>
            </p:cNvPr>
            <p:cNvSpPr/>
            <p:nvPr/>
          </p:nvSpPr>
          <p:spPr>
            <a:xfrm>
              <a:off x="681367" y="3769743"/>
              <a:ext cx="1225072" cy="1202820"/>
            </a:xfrm>
            <a:prstGeom prst="round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D3BE886E-DABC-40F5-CFF7-5A9B241243B4}"/>
              </a:ext>
            </a:extLst>
          </p:cNvPr>
          <p:cNvGrpSpPr/>
          <p:nvPr/>
        </p:nvGrpSpPr>
        <p:grpSpPr>
          <a:xfrm>
            <a:off x="7073412" y="3031605"/>
            <a:ext cx="4572496" cy="1360457"/>
            <a:chOff x="577475" y="3701070"/>
            <a:chExt cx="4572496" cy="1360457"/>
          </a:xfrm>
        </p:grpSpPr>
        <p:sp>
          <p:nvSpPr>
            <p:cNvPr id="22" name="Rektangel: avrundede hjørner 21">
              <a:extLst>
                <a:ext uri="{FF2B5EF4-FFF2-40B4-BE49-F238E27FC236}">
                  <a16:creationId xmlns:a16="http://schemas.microsoft.com/office/drawing/2014/main" id="{8B522577-A010-69F5-1097-3D8A15C3EDF1}"/>
                </a:ext>
              </a:extLst>
            </p:cNvPr>
            <p:cNvSpPr/>
            <p:nvPr/>
          </p:nvSpPr>
          <p:spPr>
            <a:xfrm>
              <a:off x="577475" y="3701070"/>
              <a:ext cx="4572496" cy="1360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Rektangel: avrundede hjørner 22">
              <a:extLst>
                <a:ext uri="{FF2B5EF4-FFF2-40B4-BE49-F238E27FC236}">
                  <a16:creationId xmlns:a16="http://schemas.microsoft.com/office/drawing/2014/main" id="{F364C959-8C4B-06CC-0787-1665556A4A2D}"/>
                </a:ext>
              </a:extLst>
            </p:cNvPr>
            <p:cNvSpPr/>
            <p:nvPr/>
          </p:nvSpPr>
          <p:spPr>
            <a:xfrm>
              <a:off x="681367" y="3769743"/>
              <a:ext cx="1225072" cy="1202820"/>
            </a:xfrm>
            <a:prstGeom prst="round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F5DEE5-1710-B8FC-C5A2-EE4A45F3049E}"/>
              </a:ext>
            </a:extLst>
          </p:cNvPr>
          <p:cNvGrpSpPr/>
          <p:nvPr/>
        </p:nvGrpSpPr>
        <p:grpSpPr>
          <a:xfrm>
            <a:off x="7073412" y="4513601"/>
            <a:ext cx="4572496" cy="1360457"/>
            <a:chOff x="577475" y="3701070"/>
            <a:chExt cx="4572496" cy="1360457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3F0E7D90-3C70-0C03-A8A0-FBC118A3A940}"/>
                </a:ext>
              </a:extLst>
            </p:cNvPr>
            <p:cNvSpPr/>
            <p:nvPr/>
          </p:nvSpPr>
          <p:spPr>
            <a:xfrm>
              <a:off x="577475" y="3701070"/>
              <a:ext cx="4572496" cy="1360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Rektangel: avrundede hjørner 25">
              <a:extLst>
                <a:ext uri="{FF2B5EF4-FFF2-40B4-BE49-F238E27FC236}">
                  <a16:creationId xmlns:a16="http://schemas.microsoft.com/office/drawing/2014/main" id="{807966D2-8D51-7E74-F8C7-82D54FF93269}"/>
                </a:ext>
              </a:extLst>
            </p:cNvPr>
            <p:cNvSpPr/>
            <p:nvPr/>
          </p:nvSpPr>
          <p:spPr>
            <a:xfrm>
              <a:off x="681367" y="3769743"/>
              <a:ext cx="1225072" cy="1202820"/>
            </a:xfrm>
            <a:prstGeom prst="round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DA2B5C9-CC30-D968-79B5-99985A15BE4B}"/>
              </a:ext>
            </a:extLst>
          </p:cNvPr>
          <p:cNvSpPr txBox="1"/>
          <p:nvPr/>
        </p:nvSpPr>
        <p:spPr>
          <a:xfrm>
            <a:off x="2010662" y="3082945"/>
            <a:ext cx="26785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Marita </a:t>
            </a:r>
            <a:r>
              <a:rPr lang="nb-NO" sz="1400" b="1" dirty="0" err="1">
                <a:solidFill>
                  <a:schemeClr val="bg1"/>
                </a:solidFill>
                <a:latin typeface="+mj-lt"/>
              </a:rPr>
              <a:t>Lysstad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 Bjerke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Slagsykepleier og helsefaglig rådgiver</a:t>
            </a:r>
          </a:p>
          <a:p>
            <a:endParaRPr lang="nb-NO" sz="1200" dirty="0">
              <a:solidFill>
                <a:schemeClr val="bg1"/>
              </a:solidFill>
              <a:latin typeface="+mj-lt"/>
            </a:endParaRP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Svarer på spørsmål om hjerneslag, rettigheter og utfordringer knyttet til det å leve med gjennomgått hjerneslag.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6D9FC04-E46F-D1C6-886F-74F7BAD6E8A5}"/>
              </a:ext>
            </a:extLst>
          </p:cNvPr>
          <p:cNvSpPr txBox="1"/>
          <p:nvPr/>
        </p:nvSpPr>
        <p:spPr>
          <a:xfrm>
            <a:off x="2022678" y="4584454"/>
            <a:ext cx="293700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Vanessa Seidler Krone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Rådgiver afasi (logoped)</a:t>
            </a:r>
          </a:p>
          <a:p>
            <a:endParaRPr lang="nb-NO" sz="1200" dirty="0">
              <a:solidFill>
                <a:schemeClr val="bg1"/>
              </a:solidFill>
              <a:latin typeface="+mj-lt"/>
            </a:endParaRP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Svarer på spørsmål om språk-, tale-, stemme- og </a:t>
            </a:r>
            <a:r>
              <a:rPr lang="nb-NO" sz="1200" dirty="0" err="1">
                <a:solidFill>
                  <a:schemeClr val="bg1"/>
                </a:solidFill>
                <a:latin typeface="+mj-lt"/>
              </a:rPr>
              <a:t>svelgvansker</a:t>
            </a:r>
            <a:r>
              <a:rPr lang="nb-NO" sz="1200" dirty="0">
                <a:solidFill>
                  <a:schemeClr val="bg1"/>
                </a:solidFill>
                <a:latin typeface="+mj-lt"/>
              </a:rPr>
              <a:t> med spesialisering på afasi og dysfagi etter hjerneslag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02E75BB8-EB41-755B-8D46-E48511E64802}"/>
              </a:ext>
            </a:extLst>
          </p:cNvPr>
          <p:cNvSpPr txBox="1"/>
          <p:nvPr/>
        </p:nvSpPr>
        <p:spPr>
          <a:xfrm>
            <a:off x="8617441" y="1635193"/>
            <a:ext cx="293724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Tine Iselin </a:t>
            </a:r>
            <a:r>
              <a:rPr lang="nb-NO" sz="1400" b="1" dirty="0" err="1">
                <a:solidFill>
                  <a:schemeClr val="bg1"/>
                </a:solidFill>
                <a:latin typeface="+mj-lt"/>
              </a:rPr>
              <a:t>Løvhøiden</a:t>
            </a:r>
            <a:endParaRPr lang="nb-NO" sz="1400" b="1" dirty="0">
              <a:solidFill>
                <a:schemeClr val="bg1"/>
              </a:solidFill>
              <a:latin typeface="+mj-lt"/>
            </a:endParaRP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Spesialfysioterapeut og helsefaglig rådgiver</a:t>
            </a:r>
          </a:p>
          <a:p>
            <a:endParaRPr lang="nb-NO" sz="1200" dirty="0">
              <a:solidFill>
                <a:schemeClr val="bg1"/>
              </a:solidFill>
              <a:latin typeface="+mj-lt"/>
            </a:endParaRP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Svarer på spørsmål om fysisk aktivitet og rehabilitering, med spesialitet innen hjerneslag og hjertesykdom.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D55D78FB-D7B7-9450-2E8C-AF064146A112}"/>
              </a:ext>
            </a:extLst>
          </p:cNvPr>
          <p:cNvSpPr txBox="1"/>
          <p:nvPr/>
        </p:nvSpPr>
        <p:spPr>
          <a:xfrm>
            <a:off x="8617441" y="3082945"/>
            <a:ext cx="293724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Ona Eirin </a:t>
            </a:r>
            <a:r>
              <a:rPr lang="nb-NO" sz="1400" b="1" dirty="0" err="1">
                <a:solidFill>
                  <a:schemeClr val="bg1"/>
                </a:solidFill>
                <a:latin typeface="+mj-lt"/>
              </a:rPr>
              <a:t>Ulimoen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 Eklund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Spesialfysioterapeut og helsefaglig rådgiver</a:t>
            </a:r>
          </a:p>
          <a:p>
            <a:endParaRPr lang="nb-NO" sz="1200" dirty="0">
              <a:solidFill>
                <a:schemeClr val="bg1"/>
              </a:solidFill>
              <a:latin typeface="+mj-lt"/>
            </a:endParaRP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Svarer på spørsmål om fysisk aktivitet og rehabilitering, med spesialitet innen lungesykdom.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B58708D9-A2DB-6B10-9653-F16A8016CAF6}"/>
              </a:ext>
            </a:extLst>
          </p:cNvPr>
          <p:cNvSpPr txBox="1"/>
          <p:nvPr/>
        </p:nvSpPr>
        <p:spPr>
          <a:xfrm>
            <a:off x="8617441" y="4580043"/>
            <a:ext cx="30946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Mona Seljevoll Tjordal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Kardiologisk sykepleier og helsefaglig rådgiver</a:t>
            </a:r>
          </a:p>
          <a:p>
            <a:endParaRPr lang="nb-NO" sz="1200" dirty="0">
              <a:solidFill>
                <a:schemeClr val="bg1"/>
              </a:solidFill>
              <a:latin typeface="+mj-lt"/>
            </a:endParaRP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Svarer på spørsmål om å leve med hjertesykdom. Erfaring innen PCI (utblokking), ablasjon, hjertekirurgi og hjerterehabilitering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457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7DFA3750-A62A-2063-F15F-A684A36C279E}"/>
              </a:ext>
            </a:extLst>
          </p:cNvPr>
          <p:cNvSpPr/>
          <p:nvPr/>
        </p:nvSpPr>
        <p:spPr>
          <a:xfrm>
            <a:off x="577474" y="1980242"/>
            <a:ext cx="5777143" cy="308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6823494" y="1471979"/>
            <a:ext cx="5072332" cy="450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000" b="0" i="0" dirty="0">
                <a:solidFill>
                  <a:schemeClr val="accent1"/>
                </a:solidFill>
                <a:effectLst/>
              </a:rPr>
              <a:t>Kan bistå med blant annet trygdeytelser, pasientrettigheter, rett til helsehjelp, trygd, forsikring, skatt, yrkesskader, erstatning og arbeidsliv. </a:t>
            </a:r>
          </a:p>
          <a:p>
            <a:pPr marL="0" indent="0">
              <a:buNone/>
            </a:pPr>
            <a:r>
              <a:rPr lang="nb-NO" sz="2000" b="0" i="0" dirty="0">
                <a:solidFill>
                  <a:schemeClr val="accent1"/>
                </a:solidFill>
                <a:effectLst/>
              </a:rPr>
              <a:t>Pasientombudet kan for eksempel kontaktes for juridiske råd og veiledning når det gjelder yrkesskadeerstatning. For oppfølging av saker kreves at du er </a:t>
            </a:r>
            <a:r>
              <a:rPr lang="nb-NO" sz="2000" b="0" i="0" dirty="0">
                <a:solidFill>
                  <a:schemeClr val="accent1"/>
                </a:solidFill>
                <a:effectLst/>
                <a:hlinkClick r:id="rId2" tooltip="medl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medlem i LHL.</a:t>
            </a: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Pasientombud Atle Larsen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6D7217D9-47EF-CDF1-FAFE-3EC60C1DBD9B}"/>
              </a:ext>
            </a:extLst>
          </p:cNvPr>
          <p:cNvSpPr/>
          <p:nvPr/>
        </p:nvSpPr>
        <p:spPr>
          <a:xfrm>
            <a:off x="681366" y="2091340"/>
            <a:ext cx="2745325" cy="288122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468085C-7736-50B4-C322-1004CF68D7DF}"/>
              </a:ext>
            </a:extLst>
          </p:cNvPr>
          <p:cNvSpPr txBox="1"/>
          <p:nvPr/>
        </p:nvSpPr>
        <p:spPr>
          <a:xfrm>
            <a:off x="3466045" y="2305615"/>
            <a:ext cx="2678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+mj-lt"/>
              </a:rPr>
              <a:t>Pasientombud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  <a:p>
            <a:r>
              <a:rPr lang="nb-NO" sz="2000" dirty="0">
                <a:solidFill>
                  <a:schemeClr val="bg1"/>
                </a:solidFill>
                <a:latin typeface="+mj-lt"/>
              </a:rPr>
              <a:t>          41 54 69 63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  <a:p>
            <a:r>
              <a:rPr lang="nb-NO" sz="2000" dirty="0">
                <a:solidFill>
                  <a:schemeClr val="bg1"/>
                </a:solidFill>
                <a:latin typeface="+mj-lt"/>
              </a:rPr>
              <a:t>         atle.larsen@lhl.no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fikk 9" descr="Høyttalertelefon kontur">
            <a:extLst>
              <a:ext uri="{FF2B5EF4-FFF2-40B4-BE49-F238E27FC236}">
                <a16:creationId xmlns:a16="http://schemas.microsoft.com/office/drawing/2014/main" id="{73DB2343-95DF-2BAE-CA94-E1266982E1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0583" y="2916721"/>
            <a:ext cx="399978" cy="399978"/>
          </a:xfrm>
          <a:prstGeom prst="rect">
            <a:avLst/>
          </a:prstGeom>
        </p:spPr>
      </p:pic>
      <p:pic>
        <p:nvPicPr>
          <p:cNvPr id="12" name="Grafikk 11" descr="Konvolutt kontur">
            <a:extLst>
              <a:ext uri="{FF2B5EF4-FFF2-40B4-BE49-F238E27FC236}">
                <a16:creationId xmlns:a16="http://schemas.microsoft.com/office/drawing/2014/main" id="{9AB76E83-E494-E943-C721-EC9F01EA65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0583" y="3541302"/>
            <a:ext cx="399978" cy="3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FFBD00C6-CC01-F31C-BD35-54617B75C27A}"/>
              </a:ext>
            </a:extLst>
          </p:cNvPr>
          <p:cNvSpPr/>
          <p:nvPr/>
        </p:nvSpPr>
        <p:spPr>
          <a:xfrm>
            <a:off x="6154275" y="1505385"/>
            <a:ext cx="5815264" cy="4752966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4ED78303-88C6-97FD-A17E-DF772E9C5919}"/>
              </a:ext>
            </a:extLst>
          </p:cNvPr>
          <p:cNvSpPr/>
          <p:nvPr/>
        </p:nvSpPr>
        <p:spPr>
          <a:xfrm>
            <a:off x="160663" y="1505385"/>
            <a:ext cx="5815264" cy="4752966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E8D32EC-11F4-F74E-0F76-247E861BA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6" y="1625599"/>
            <a:ext cx="5155957" cy="4303881"/>
          </a:xfrm>
        </p:spPr>
        <p:txBody>
          <a:bodyPr>
            <a:normAutofit/>
          </a:bodyPr>
          <a:lstStyle/>
          <a:p>
            <a:r>
              <a:rPr lang="nb-NO" sz="2000" dirty="0"/>
              <a:t>Alle medlemmer får tilsendt medlemsbladet  «Et bedre liv» to ganger i året.</a:t>
            </a:r>
          </a:p>
          <a:p>
            <a:r>
              <a:rPr lang="nb-NO" sz="2000" b="0" i="0" dirty="0">
                <a:solidFill>
                  <a:srgbClr val="333333"/>
                </a:solidFill>
                <a:effectLst/>
              </a:rPr>
              <a:t>Magasinet inneholder informasjon om hjerte- og lungesykdom, hjerneslag, astma og allergi, kostholdsråd og mangfoldet at tilbud og aktiviteter i LHL.</a:t>
            </a:r>
            <a:endParaRPr lang="nb-NO" sz="20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94596B2-B5DD-93AE-00B1-AE79745D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Magasiner og medlemsblader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D8AC5B-9F56-2D61-1F52-4D766701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C653EE-8EE7-0C27-DA14-9F0F13693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pic>
        <p:nvPicPr>
          <p:cNvPr id="1026" name="Picture 2" descr="Et bedre liv, nr 1, 2023">
            <a:extLst>
              <a:ext uri="{FF2B5EF4-FFF2-40B4-BE49-F238E27FC236}">
                <a16:creationId xmlns:a16="http://schemas.microsoft.com/office/drawing/2014/main" id="{6E2B1AB7-111F-732B-12CD-B69D4543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16" y="3399009"/>
            <a:ext cx="5047922" cy="27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F2240545-49B3-9096-9A01-98BB613481A3}"/>
              </a:ext>
            </a:extLst>
          </p:cNvPr>
          <p:cNvSpPr txBox="1">
            <a:spLocks/>
          </p:cNvSpPr>
          <p:nvPr/>
        </p:nvSpPr>
        <p:spPr>
          <a:xfrm>
            <a:off x="6483929" y="1634693"/>
            <a:ext cx="5155957" cy="43038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.AppleSystemUIFont" charset="-120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i="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400" i="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i="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err="1"/>
              <a:t>SlagNytt</a:t>
            </a:r>
            <a:r>
              <a:rPr lang="nb-NO" sz="2000" dirty="0"/>
              <a:t> &amp; Afasiposten er LHL Hjerneslag og Afasi sitt magasin om hjernehelse, hjerneslag og afasi.</a:t>
            </a:r>
          </a:p>
          <a:p>
            <a:r>
              <a:rPr lang="nb-NO" sz="2000" dirty="0">
                <a:solidFill>
                  <a:srgbClr val="333333"/>
                </a:solidFill>
              </a:rPr>
              <a:t>Magasinet inneholder </a:t>
            </a:r>
            <a:r>
              <a:rPr lang="nb-NO" sz="2000" b="0" i="0" dirty="0">
                <a:solidFill>
                  <a:srgbClr val="333333"/>
                </a:solidFill>
                <a:effectLst/>
              </a:rPr>
              <a:t>nyheter, temaartikler, kronikker og intervjuer med brukere og eksperter på hjernehelse og hjerneslag</a:t>
            </a:r>
            <a:r>
              <a:rPr lang="nb-NO" sz="2000" dirty="0">
                <a:solidFill>
                  <a:srgbClr val="333333"/>
                </a:solidFill>
              </a:rPr>
              <a:t>.</a:t>
            </a:r>
            <a:endParaRPr lang="nb-NO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F308D7-E320-6D89-3B63-46551FB0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929" y="3399008"/>
            <a:ext cx="5047924" cy="27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6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-3449689" y="-2141415"/>
            <a:ext cx="11160000" cy="720000"/>
          </a:xfrm>
        </p:spPr>
        <p:txBody>
          <a:bodyPr/>
          <a:lstStyle/>
          <a:p>
            <a:r>
              <a:rPr lang="nb-NO" dirty="0"/>
              <a:t>LHL Førstehjelp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7" name="AutoShape 4" descr="LHL Førstehjelp">
            <a:extLst>
              <a:ext uri="{FF2B5EF4-FFF2-40B4-BE49-F238E27FC236}">
                <a16:creationId xmlns:a16="http://schemas.microsoft.com/office/drawing/2014/main" id="{4C7C7AD4-75E2-8237-B725-8265C45FB3CC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xfrm>
            <a:off x="552116" y="1429481"/>
            <a:ext cx="5183666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nb-NO" sz="2000" b="0" i="0" dirty="0">
                <a:solidFill>
                  <a:schemeClr val="accent1"/>
                </a:solidFill>
                <a:effectLst/>
              </a:rPr>
              <a:t>LHL Førstehjelp tilbyr et bredt spekter av produkter og tjenester innen førstehjelp: hjertestartere, førstehjelpsutstyr, akuttmedisin, kurs og rådgivning.</a:t>
            </a:r>
          </a:p>
          <a:p>
            <a:pPr marL="0" indent="0">
              <a:buNone/>
            </a:pPr>
            <a:endParaRPr lang="nb-NO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sz="2000" b="0" i="0" dirty="0">
                <a:solidFill>
                  <a:schemeClr val="accent1"/>
                </a:solidFill>
                <a:effectLst/>
              </a:rPr>
              <a:t>Som medlem i LHL får du 15 prosent rabatt på alle </a:t>
            </a:r>
            <a:r>
              <a:rPr lang="nb-NO" sz="2000" dirty="0">
                <a:solidFill>
                  <a:schemeClr val="accent1"/>
                </a:solidFill>
              </a:rPr>
              <a:t>varer</a:t>
            </a:r>
            <a:r>
              <a:rPr lang="nb-NO" sz="2000" b="0" i="0" dirty="0">
                <a:solidFill>
                  <a:schemeClr val="accent1"/>
                </a:solidFill>
                <a:effectLst/>
              </a:rPr>
              <a:t>. Rabatten trekkes fra ordinær pris. Finn det du trenger og få det hjem i postkassen. Ved å handle i </a:t>
            </a:r>
            <a:r>
              <a:rPr lang="nb-NO" sz="2000" dirty="0">
                <a:solidFill>
                  <a:schemeClr val="accent1"/>
                </a:solidFill>
              </a:rPr>
              <a:t>LHL sin</a:t>
            </a:r>
            <a:r>
              <a:rPr lang="nb-NO" sz="2000" b="0" i="0" dirty="0">
                <a:solidFill>
                  <a:schemeClr val="accent1"/>
                </a:solidFill>
                <a:effectLst/>
              </a:rPr>
              <a:t> nettbutikk bidrar du samtidig til det viktige arbeidet LHL gjør.</a:t>
            </a: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8" name="AutoShape 6" descr="LHL Førstehjelp">
            <a:extLst>
              <a:ext uri="{FF2B5EF4-FFF2-40B4-BE49-F238E27FC236}">
                <a16:creationId xmlns:a16="http://schemas.microsoft.com/office/drawing/2014/main" id="{0BF01010-40A8-C0A4-E833-064328E56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A2AE26D-B0E5-892A-F796-0DB5AE5A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45" y="724714"/>
            <a:ext cx="28575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3B25E55-1266-9E2C-4D59-1FAA23D98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035" y="1843879"/>
            <a:ext cx="4371443" cy="2337841"/>
          </a:xfrm>
          <a:prstGeom prst="rect">
            <a:avLst/>
          </a:prstGeom>
        </p:spPr>
      </p:pic>
      <p:pic>
        <p:nvPicPr>
          <p:cNvPr id="1026" name="Picture 2" descr="Bilde av Pro-Dry teknisk t-skjorte dame">
            <a:extLst>
              <a:ext uri="{FF2B5EF4-FFF2-40B4-BE49-F238E27FC236}">
                <a16:creationId xmlns:a16="http://schemas.microsoft.com/office/drawing/2014/main" id="{18271F8A-9A34-22AF-173C-F0E4EA55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368" y="4456851"/>
            <a:ext cx="978003" cy="12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 av Microfleecejakke Herre">
            <a:extLst>
              <a:ext uri="{FF2B5EF4-FFF2-40B4-BE49-F238E27FC236}">
                <a16:creationId xmlns:a16="http://schemas.microsoft.com/office/drawing/2014/main" id="{61A01B5D-4245-03CE-C699-46BF0671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9730" y="4456851"/>
            <a:ext cx="877301" cy="121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 av LHL Beachflagg">
            <a:extLst>
              <a:ext uri="{FF2B5EF4-FFF2-40B4-BE49-F238E27FC236}">
                <a16:creationId xmlns:a16="http://schemas.microsoft.com/office/drawing/2014/main" id="{40B70379-AB7B-13B3-7EE6-C923FD35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8936" y="4456851"/>
            <a:ext cx="1235372" cy="12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C823527-59FC-150A-AF98-090454500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731" y="4351189"/>
            <a:ext cx="2151560" cy="20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4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94596B2-B5DD-93AE-00B1-AE79745D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Rabatter og tilbud for medlemmer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D8AC5B-9F56-2D61-1F52-4D766701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C653EE-8EE7-0C27-DA14-9F0F13693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LHL – vår organisasjon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A4359C2-E456-26D9-A760-CD290661C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6" y="1571818"/>
            <a:ext cx="3418946" cy="192741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77D6896-0D23-EBD4-C350-5D94D8C14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4" y="3637644"/>
            <a:ext cx="3081810" cy="18994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D423F7E-E455-0B5D-65C0-822DC31CF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227" y="1571818"/>
            <a:ext cx="3419049" cy="206582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715B257-B1F1-172D-2F40-C906BBE66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227" y="3637644"/>
            <a:ext cx="3301668" cy="2082698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BC89CEF5-1F4C-B0C0-0198-B1733124100D}"/>
              </a:ext>
            </a:extLst>
          </p:cNvPr>
          <p:cNvGrpSpPr/>
          <p:nvPr/>
        </p:nvGrpSpPr>
        <p:grpSpPr>
          <a:xfrm>
            <a:off x="8054109" y="3037567"/>
            <a:ext cx="3891269" cy="1091380"/>
            <a:chOff x="7931275" y="2150584"/>
            <a:chExt cx="3891269" cy="1091380"/>
          </a:xfrm>
        </p:grpSpPr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F2BF429F-5FD1-C29F-BFBD-DA0D2ADCC1AC}"/>
                </a:ext>
              </a:extLst>
            </p:cNvPr>
            <p:cNvSpPr/>
            <p:nvPr/>
          </p:nvSpPr>
          <p:spPr>
            <a:xfrm>
              <a:off x="7931275" y="2150584"/>
              <a:ext cx="3891269" cy="109138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D92B3E51-47BD-19DE-91B9-C83A5598136F}"/>
                </a:ext>
              </a:extLst>
            </p:cNvPr>
            <p:cNvSpPr txBox="1"/>
            <p:nvPr/>
          </p:nvSpPr>
          <p:spPr>
            <a:xfrm>
              <a:off x="8054109" y="2234609"/>
              <a:ext cx="36580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chemeClr val="bg1"/>
                  </a:solidFill>
                </a:rPr>
                <a:t>Og mye mer. Sjekk ut </a:t>
              </a:r>
              <a:r>
                <a:rPr lang="nb-NO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lhl.no/medlem/medlemsfordeler</a:t>
              </a:r>
              <a:endParaRPr lang="nb-NO" dirty="0">
                <a:solidFill>
                  <a:schemeClr val="bg1"/>
                </a:solidFill>
              </a:endParaRPr>
            </a:p>
            <a:p>
              <a:r>
                <a:rPr lang="nb-NO" dirty="0">
                  <a:solidFill>
                    <a:schemeClr val="bg1"/>
                  </a:solidFill>
                </a:rPr>
                <a:t>for mer informasjon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5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9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6504292" cy="4500000"/>
          </a:xfrm>
        </p:spPr>
        <p:txBody>
          <a:bodyPr numCol="1" anchor="ctr">
            <a:normAutofit/>
          </a:bodyPr>
          <a:lstStyle/>
          <a:p>
            <a:r>
              <a:rPr lang="nb-NO" sz="2000" b="1" i="0" dirty="0">
                <a:solidFill>
                  <a:schemeClr val="accent1"/>
                </a:solidFill>
                <a:effectLst/>
              </a:rPr>
              <a:t>Lokallagene</a:t>
            </a:r>
            <a:r>
              <a:rPr lang="nb-NO" sz="2000" b="0" i="0" dirty="0">
                <a:solidFill>
                  <a:schemeClr val="accent1"/>
                </a:solidFill>
                <a:effectLst/>
              </a:rPr>
              <a:t> er grunnorganisasjonen i LHL. Det finnes </a:t>
            </a:r>
            <a:r>
              <a:rPr lang="nb-NO" sz="2000" b="0" i="0" dirty="0" err="1">
                <a:solidFill>
                  <a:schemeClr val="accent1"/>
                </a:solidFill>
                <a:effectLst/>
              </a:rPr>
              <a:t>ca</a:t>
            </a:r>
            <a:r>
              <a:rPr lang="nb-NO" sz="2000" b="0" i="0" dirty="0">
                <a:solidFill>
                  <a:schemeClr val="accent1"/>
                </a:solidFill>
                <a:effectLst/>
              </a:rPr>
              <a:t> 250 </a:t>
            </a:r>
            <a:r>
              <a:rPr lang="nb-NO" sz="2000" dirty="0">
                <a:solidFill>
                  <a:schemeClr val="accent1"/>
                </a:solidFill>
              </a:rPr>
              <a:t>LHL lokallag rundt om i Norge.</a:t>
            </a:r>
          </a:p>
          <a:p>
            <a:r>
              <a:rPr lang="nb-NO" sz="2000" b="0" i="0" dirty="0">
                <a:solidFill>
                  <a:schemeClr val="accent1"/>
                </a:solidFill>
                <a:effectLst/>
              </a:rPr>
              <a:t>Mange lokallag har ulike tilbud til medlemmene; </a:t>
            </a:r>
          </a:p>
          <a:p>
            <a:pPr lvl="1"/>
            <a:r>
              <a:rPr lang="nb-NO" sz="1800" b="0" i="0" dirty="0">
                <a:solidFill>
                  <a:schemeClr val="accent1"/>
                </a:solidFill>
                <a:effectLst/>
              </a:rPr>
              <a:t>treningsaktiviteter</a:t>
            </a:r>
          </a:p>
          <a:p>
            <a:pPr lvl="1"/>
            <a:r>
              <a:rPr lang="nb-NO" sz="1800" b="0" i="0" dirty="0">
                <a:solidFill>
                  <a:schemeClr val="accent1"/>
                </a:solidFill>
                <a:effectLst/>
              </a:rPr>
              <a:t>likepersonstiltak for de som trenger noen å snakke med</a:t>
            </a:r>
          </a:p>
          <a:p>
            <a:pPr lvl="1"/>
            <a:r>
              <a:rPr lang="nb-NO" sz="1800" b="0" i="0" dirty="0">
                <a:solidFill>
                  <a:schemeClr val="accent1"/>
                </a:solidFill>
                <a:effectLst/>
              </a:rPr>
              <a:t>kurs, informasjon- og temamøter</a:t>
            </a:r>
          </a:p>
          <a:p>
            <a:pPr lvl="1"/>
            <a:r>
              <a:rPr lang="nb-NO" sz="1800" b="0" i="0" dirty="0">
                <a:solidFill>
                  <a:schemeClr val="accent1"/>
                </a:solidFill>
                <a:effectLst/>
              </a:rPr>
              <a:t>turer og sosiale tilstelninger</a:t>
            </a:r>
          </a:p>
          <a:p>
            <a:r>
              <a:rPr lang="nb-NO" sz="2000" b="0" i="0" dirty="0">
                <a:solidFill>
                  <a:schemeClr val="accent1"/>
                </a:solidFill>
                <a:effectLst/>
              </a:rPr>
              <a:t>Alt arbeid i lokallagene er basert på frivillig innsats og alle er velkommen til å delta eller å engasjere seg som frivillig.</a:t>
            </a: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Medlemstilbud - lokallag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5B709A9-E2F8-4A78-2CE8-942001094A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584" y="2995831"/>
            <a:ext cx="3613568" cy="36531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B7B0DB7-2D00-E076-A838-DECE336EE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194" y="0"/>
            <a:ext cx="4546806" cy="29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9B6677-2B2B-5214-6ECD-4BDADCA5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Trening og fysisk aktivitet i LHL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5C06E6-2361-042E-B846-6AC66957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76DF50F-FC65-F5BF-2BC0-2F494041A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ACEC0A7-8A4C-A7C7-E78B-051740500134}"/>
              </a:ext>
            </a:extLst>
          </p:cNvPr>
          <p:cNvSpPr/>
          <p:nvPr/>
        </p:nvSpPr>
        <p:spPr>
          <a:xfrm>
            <a:off x="7013170" y="4191659"/>
            <a:ext cx="2722520" cy="1636038"/>
          </a:xfrm>
          <a:prstGeom prst="ellipse">
            <a:avLst/>
          </a:prstGeom>
          <a:solidFill>
            <a:srgbClr val="668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Ønsker du å bli triminstruktør?</a:t>
            </a:r>
          </a:p>
          <a:p>
            <a:pPr algn="ctr"/>
            <a:r>
              <a:rPr lang="nb-NO" dirty="0"/>
              <a:t>Ta kontakt med </a:t>
            </a:r>
          </a:p>
          <a:p>
            <a:pPr algn="ctr"/>
            <a:r>
              <a:rPr lang="nb-NO" dirty="0"/>
              <a:t>administrasjonen i LHL 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C12488D-0793-D852-B766-8AC0B49228D2}"/>
              </a:ext>
            </a:extLst>
          </p:cNvPr>
          <p:cNvSpPr txBox="1"/>
          <p:nvPr/>
        </p:nvSpPr>
        <p:spPr>
          <a:xfrm>
            <a:off x="1034427" y="4840941"/>
            <a:ext cx="50202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alibri Light"/>
                <a:ea typeface="Calibri"/>
                <a:cs typeface="Calibri"/>
              </a:rPr>
              <a:t>Ca 10.000 </a:t>
            </a:r>
            <a:r>
              <a:rPr lang="en-US" dirty="0" err="1">
                <a:latin typeface="Calibri Light"/>
                <a:ea typeface="Calibri"/>
                <a:cs typeface="Calibri"/>
              </a:rPr>
              <a:t>trener</a:t>
            </a:r>
            <a:r>
              <a:rPr lang="en-US" dirty="0">
                <a:latin typeface="Calibri Light"/>
                <a:ea typeface="Calibri"/>
                <a:cs typeface="Calibri"/>
              </a:rPr>
              <a:t> </a:t>
            </a:r>
            <a:r>
              <a:rPr lang="en-US" dirty="0" err="1">
                <a:latin typeface="Calibri Light"/>
                <a:ea typeface="Calibri"/>
                <a:cs typeface="Calibri"/>
              </a:rPr>
              <a:t>ukentlig</a:t>
            </a:r>
            <a:r>
              <a:rPr lang="en-US" dirty="0">
                <a:latin typeface="Calibri Light"/>
                <a:ea typeface="Calibri"/>
                <a:cs typeface="Calibri"/>
              </a:rPr>
              <a:t> med LHL </a:t>
            </a:r>
            <a:endParaRPr lang="nb-NO" dirty="0">
              <a:latin typeface="Calibri Ligh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Calibri Light"/>
                <a:ea typeface="Calibri"/>
                <a:cs typeface="Calibri"/>
              </a:rPr>
              <a:t>Viktig</a:t>
            </a:r>
            <a:r>
              <a:rPr lang="en-US" dirty="0">
                <a:latin typeface="Calibri Light"/>
                <a:ea typeface="Calibri"/>
                <a:cs typeface="Calibri"/>
              </a:rPr>
              <a:t> </a:t>
            </a:r>
            <a:r>
              <a:rPr lang="en-US" dirty="0" err="1">
                <a:latin typeface="Calibri Light"/>
                <a:ea typeface="Calibri"/>
                <a:cs typeface="Calibri"/>
              </a:rPr>
              <a:t>folkehelsetiltak</a:t>
            </a:r>
            <a:r>
              <a:rPr lang="en-US" dirty="0">
                <a:latin typeface="Calibri Light"/>
                <a:ea typeface="Calibri"/>
                <a:cs typeface="Calibri"/>
              </a:rPr>
              <a:t>. 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Calibri Light"/>
                <a:ea typeface="Calibri"/>
                <a:cs typeface="Calibri"/>
              </a:rPr>
              <a:t>Gågrupper</a:t>
            </a:r>
            <a:r>
              <a:rPr lang="en-US" dirty="0">
                <a:latin typeface="Calibri Light"/>
                <a:ea typeface="Calibri"/>
                <a:cs typeface="Calibri"/>
              </a:rPr>
              <a:t>/</a:t>
            </a:r>
            <a:r>
              <a:rPr lang="en-US" dirty="0" err="1">
                <a:latin typeface="Calibri Light"/>
                <a:ea typeface="Calibri"/>
                <a:cs typeface="Calibri"/>
              </a:rPr>
              <a:t>stavgang</a:t>
            </a:r>
            <a:endParaRPr lang="en-US" dirty="0">
              <a:latin typeface="Calibri Ligh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 Light"/>
                <a:ea typeface="Calibri"/>
                <a:cs typeface="Calibri"/>
              </a:rPr>
              <a:t>Passer for alle, </a:t>
            </a:r>
            <a:r>
              <a:rPr lang="en-US" dirty="0" err="1">
                <a:latin typeface="Calibri Light"/>
                <a:ea typeface="Calibri"/>
                <a:cs typeface="Calibri"/>
              </a:rPr>
              <a:t>lav</a:t>
            </a:r>
            <a:r>
              <a:rPr lang="en-US" dirty="0">
                <a:latin typeface="Calibri Light"/>
                <a:ea typeface="Calibri"/>
                <a:cs typeface="Calibri"/>
              </a:rPr>
              <a:t> </a:t>
            </a:r>
            <a:r>
              <a:rPr lang="en-US" dirty="0" err="1">
                <a:latin typeface="Calibri Light"/>
                <a:ea typeface="Calibri"/>
                <a:cs typeface="Calibri"/>
              </a:rPr>
              <a:t>eller</a:t>
            </a:r>
            <a:r>
              <a:rPr lang="en-US" dirty="0">
                <a:latin typeface="Calibri Light"/>
                <a:ea typeface="Calibri"/>
                <a:cs typeface="Calibri"/>
              </a:rPr>
              <a:t> </a:t>
            </a:r>
            <a:r>
              <a:rPr lang="en-US" dirty="0" err="1">
                <a:latin typeface="Calibri Light"/>
                <a:ea typeface="Calibri"/>
                <a:cs typeface="Calibri"/>
              </a:rPr>
              <a:t>ingen</a:t>
            </a:r>
            <a:r>
              <a:rPr lang="en-US" dirty="0">
                <a:latin typeface="Calibri Light"/>
                <a:ea typeface="Calibri"/>
                <a:cs typeface="Calibri"/>
              </a:rPr>
              <a:t> </a:t>
            </a:r>
            <a:r>
              <a:rPr lang="en-US" dirty="0" err="1">
                <a:latin typeface="Calibri Light"/>
                <a:ea typeface="Calibri"/>
                <a:cs typeface="Calibri"/>
              </a:rPr>
              <a:t>deltageravgift</a:t>
            </a:r>
            <a:r>
              <a:rPr lang="en-US" dirty="0">
                <a:latin typeface="Calibri Light"/>
                <a:ea typeface="Calibri"/>
                <a:cs typeface="Calibri"/>
              </a:rPr>
              <a:t>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9F0C2C4-802B-D108-FDE4-D5C497B235E7}"/>
              </a:ext>
            </a:extLst>
          </p:cNvPr>
          <p:cNvSpPr txBox="1"/>
          <p:nvPr/>
        </p:nvSpPr>
        <p:spPr>
          <a:xfrm>
            <a:off x="1038909" y="126900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Calibri Light"/>
                <a:ea typeface="Calibri"/>
                <a:cs typeface="Calibri"/>
              </a:rPr>
              <a:t>Lokale  </a:t>
            </a:r>
            <a:r>
              <a:rPr lang="nb-NO" sz="2000" b="1" dirty="0">
                <a:latin typeface="Calibri Light"/>
                <a:ea typeface="Calibri"/>
                <a:cs typeface="Calibri"/>
              </a:rPr>
              <a:t>treningsgrupper</a:t>
            </a:r>
            <a:endParaRPr lang="nb-NO" sz="2000" b="1" dirty="0">
              <a:latin typeface="Calibri Light"/>
            </a:endParaRPr>
          </a:p>
        </p:txBody>
      </p:sp>
      <p:pic>
        <p:nvPicPr>
          <p:cNvPr id="15" name="Bilde 14" descr="Et bilde som inneholder sko, klær, person, Dans&#10;&#10;Automatisk generert beskrivelse">
            <a:extLst>
              <a:ext uri="{FF2B5EF4-FFF2-40B4-BE49-F238E27FC236}">
                <a16:creationId xmlns:a16="http://schemas.microsoft.com/office/drawing/2014/main" id="{B658979E-24EE-4048-364F-880ABEAAD7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68" y="1661832"/>
            <a:ext cx="1640542" cy="1840006"/>
          </a:xfrm>
          <a:prstGeom prst="rect">
            <a:avLst/>
          </a:prstGeom>
        </p:spPr>
      </p:pic>
      <p:pic>
        <p:nvPicPr>
          <p:cNvPr id="16" name="Bilde 15" descr="Et bilde som inneholder person, sport, klær, gruppe&#10;&#10;Automatisk generert beskrivelse">
            <a:extLst>
              <a:ext uri="{FF2B5EF4-FFF2-40B4-BE49-F238E27FC236}">
                <a16:creationId xmlns:a16="http://schemas.microsoft.com/office/drawing/2014/main" id="{69D9BCC6-1C8E-8956-89AA-C932BD5786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68" y="3492113"/>
            <a:ext cx="2229390" cy="1249025"/>
          </a:xfrm>
          <a:prstGeom prst="rect">
            <a:avLst/>
          </a:prstGeom>
        </p:spPr>
      </p:pic>
      <p:pic>
        <p:nvPicPr>
          <p:cNvPr id="17" name="Bilde 16" descr="Et bilde som inneholder sport, svømmebasseng, Fritidssenter, svømming&#10;&#10;Automatisk generert beskrivelse">
            <a:extLst>
              <a:ext uri="{FF2B5EF4-FFF2-40B4-BE49-F238E27FC236}">
                <a16:creationId xmlns:a16="http://schemas.microsoft.com/office/drawing/2014/main" id="{319C4B5D-7A0C-7370-BB43-BC22C30313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266" y="1643779"/>
            <a:ext cx="1828800" cy="1840252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58012B6-D05F-8824-379A-E2E727BCA951}"/>
              </a:ext>
            </a:extLst>
          </p:cNvPr>
          <p:cNvSpPr txBox="1"/>
          <p:nvPr/>
        </p:nvSpPr>
        <p:spPr>
          <a:xfrm>
            <a:off x="6831106" y="135367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2000" b="1" dirty="0">
                <a:latin typeface="Calibri Light"/>
                <a:ea typeface="Calibri"/>
                <a:cs typeface="Calibri"/>
              </a:rPr>
              <a:t>Instruktørutdanning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8510BAC-FB5B-624B-824D-F9F2DD29CE66}"/>
              </a:ext>
            </a:extLst>
          </p:cNvPr>
          <p:cNvSpPr txBox="1"/>
          <p:nvPr/>
        </p:nvSpPr>
        <p:spPr>
          <a:xfrm>
            <a:off x="6562995" y="1934384"/>
            <a:ext cx="361808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000" err="1">
                <a:latin typeface="Calibri Light"/>
                <a:ea typeface="Calibri"/>
                <a:cs typeface="Calibri"/>
              </a:rPr>
              <a:t>LHLs</a:t>
            </a:r>
            <a:r>
              <a:rPr lang="nb-NO" sz="2000" dirty="0">
                <a:latin typeface="Calibri Light"/>
                <a:ea typeface="Calibri"/>
                <a:cs typeface="Calibri"/>
              </a:rPr>
              <a:t> fysioterapeuter utdanner årlig </a:t>
            </a:r>
            <a:r>
              <a:rPr lang="nb-NO" sz="2000" err="1">
                <a:latin typeface="Calibri Light"/>
                <a:ea typeface="Calibri"/>
                <a:cs typeface="Calibri"/>
              </a:rPr>
              <a:t>ca</a:t>
            </a:r>
            <a:r>
              <a:rPr lang="nb-NO" sz="2000" dirty="0">
                <a:latin typeface="Calibri Light"/>
                <a:ea typeface="Calibri"/>
                <a:cs typeface="Calibri"/>
              </a:rPr>
              <a:t> 100-120 instruktører</a:t>
            </a:r>
          </a:p>
          <a:p>
            <a:pPr marL="285750" indent="-285750">
              <a:buFont typeface="Arial"/>
              <a:buChar char="•"/>
            </a:pPr>
            <a:r>
              <a:rPr lang="nb-NO" sz="2000" dirty="0">
                <a:latin typeface="Calibri Light"/>
                <a:ea typeface="Calibri"/>
                <a:cs typeface="Calibri"/>
              </a:rPr>
              <a:t>Over 500 instruktører i basen</a:t>
            </a:r>
          </a:p>
          <a:p>
            <a:pPr marL="285750" indent="-285750">
              <a:buFont typeface="Arial"/>
              <a:buChar char="•"/>
            </a:pPr>
            <a:r>
              <a:rPr lang="nb-NO" sz="2000" dirty="0">
                <a:latin typeface="Calibri Light"/>
                <a:ea typeface="Calibri Light"/>
                <a:cs typeface="Calibri Light"/>
              </a:rPr>
              <a:t>Fysisk aktivitet nivå 1, 2 og 3</a:t>
            </a:r>
            <a:endParaRPr lang="en-US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nb-NO" sz="2000" dirty="0">
                <a:latin typeface="Calibri Light"/>
                <a:ea typeface="Calibri Light"/>
                <a:cs typeface="Calibri Light"/>
              </a:rPr>
              <a:t>Vanntrim</a:t>
            </a:r>
            <a:endParaRPr lang="en-US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nb-NO" sz="2000" dirty="0">
                <a:latin typeface="Calibri Light"/>
                <a:ea typeface="Calibri Light"/>
                <a:cs typeface="Calibri Light"/>
              </a:rPr>
              <a:t>Styrke, balanse og avspenning</a:t>
            </a:r>
            <a:endParaRPr lang="nb-NO" sz="2000" dirty="0"/>
          </a:p>
        </p:txBody>
      </p:sp>
      <p:pic>
        <p:nvPicPr>
          <p:cNvPr id="23" name="Bilde 22" descr="Et bilde som inneholder utendørs, klær, person, himmel&#10;&#10;Automatisk generert beskrivelse">
            <a:extLst>
              <a:ext uri="{FF2B5EF4-FFF2-40B4-BE49-F238E27FC236}">
                <a16:creationId xmlns:a16="http://schemas.microsoft.com/office/drawing/2014/main" id="{8FFC4B7B-39EE-6C50-8FB7-683FCF9412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868" y="3494097"/>
            <a:ext cx="1469880" cy="1245057"/>
          </a:xfrm>
          <a:prstGeom prst="rect">
            <a:avLst/>
          </a:prstGeom>
        </p:spPr>
      </p:pic>
      <p:pic>
        <p:nvPicPr>
          <p:cNvPr id="24" name="Bilde 23" descr="Et bilde som inneholder tekst, elektronikk, skjermbilde, multimedia&#10;&#10;Automatisk generert beskrivelse">
            <a:extLst>
              <a:ext uri="{FF2B5EF4-FFF2-40B4-BE49-F238E27FC236}">
                <a16:creationId xmlns:a16="http://schemas.microsoft.com/office/drawing/2014/main" id="{8502AF13-B5ED-7A5C-8653-898DA1508D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4485" y="8271933"/>
            <a:ext cx="1234414" cy="24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D93017F9-998C-C718-4210-333F46B7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 kern="1200">
                <a:ln>
                  <a:noFill/>
                </a:ln>
                <a:latin typeface="+mj-lt"/>
                <a:ea typeface="+mj-ea"/>
                <a:cs typeface="+mj-cs"/>
              </a:rPr>
              <a:t>Trening og fysisk aktivitet i LHL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CD52292-5954-1B03-DA1F-96203FECA8F6}"/>
              </a:ext>
            </a:extLst>
          </p:cNvPr>
          <p:cNvSpPr txBox="1"/>
          <p:nvPr/>
        </p:nvSpPr>
        <p:spPr>
          <a:xfrm>
            <a:off x="552116" y="1429479"/>
            <a:ext cx="5472000" cy="4500000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Digital trening: appen Hjertekampen</a:t>
            </a:r>
            <a:endParaRPr lang="nb-NO" sz="20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​ </a:t>
            </a:r>
            <a:endParaRPr lang="nb-NO" sz="2000" b="1">
              <a:solidFill>
                <a:schemeClr val="bg2">
                  <a:lumMod val="25000"/>
                </a:schemeClr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3C01F4-E455-78B6-C3B9-258E30AF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9C241F-7DDE-2718-AD52-BA6E91F8E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graphicFrame>
        <p:nvGraphicFramePr>
          <p:cNvPr id="12" name="Plassholder for innhold 5">
            <a:extLst>
              <a:ext uri="{FF2B5EF4-FFF2-40B4-BE49-F238E27FC236}">
                <a16:creationId xmlns:a16="http://schemas.microsoft.com/office/drawing/2014/main" id="{2663908B-80D3-8B41-6115-F9D4A6CA18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3701325"/>
              </p:ext>
            </p:extLst>
          </p:nvPr>
        </p:nvGraphicFramePr>
        <p:xfrm>
          <a:off x="6251002" y="1429479"/>
          <a:ext cx="5472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Bilde 23" descr="Et bilde som inneholder tekst, skjermbilde, Nettsted, Annonsering på nett&#10;&#10;Automatisk generert beskrivelse">
            <a:extLst>
              <a:ext uri="{FF2B5EF4-FFF2-40B4-BE49-F238E27FC236}">
                <a16:creationId xmlns:a16="http://schemas.microsoft.com/office/drawing/2014/main" id="{FC34AEFA-133D-41F4-528E-0298BC952A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98" y="1926568"/>
            <a:ext cx="4630671" cy="38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087821-A972-687D-43A8-E474BF7833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271145" indent="-258445">
              <a:lnSpc>
                <a:spcPct val="150000"/>
              </a:lnSpc>
              <a:spcBef>
                <a:spcPts val="100"/>
              </a:spcBef>
              <a:buChar char="•"/>
              <a:tabLst>
                <a:tab pos="271145" algn="l"/>
              </a:tabLst>
            </a:pPr>
            <a:r>
              <a:rPr lang="nb-NO" sz="2000" dirty="0">
                <a:solidFill>
                  <a:schemeClr val="accent1"/>
                </a:solidFill>
              </a:rPr>
              <a:t>Likepersonsaktiviteter</a:t>
            </a:r>
            <a:r>
              <a:rPr lang="nb-NO" sz="2000" spc="-3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er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viktig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i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arbeidet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for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å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gi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mennesker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et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bedre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spc="-25" dirty="0">
                <a:solidFill>
                  <a:schemeClr val="accent1"/>
                </a:solidFill>
              </a:rPr>
              <a:t>liv</a:t>
            </a:r>
          </a:p>
          <a:p>
            <a:pPr marL="271145" indent="-258445">
              <a:lnSpc>
                <a:spcPct val="150000"/>
              </a:lnSpc>
              <a:spcBef>
                <a:spcPts val="100"/>
              </a:spcBef>
              <a:buChar char="•"/>
              <a:tabLst>
                <a:tab pos="271145" algn="l"/>
              </a:tabLst>
            </a:pPr>
            <a:r>
              <a:rPr lang="nb-NO" sz="2000" spc="-25" dirty="0">
                <a:solidFill>
                  <a:schemeClr val="accent1"/>
                </a:solidFill>
              </a:rPr>
              <a:t>Likepersonsarbeid handler om utveksling av erfaringer:</a:t>
            </a:r>
          </a:p>
          <a:p>
            <a:pPr marL="812165" marR="6480175" lvl="1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60119" algn="l"/>
              </a:tabLst>
            </a:pPr>
            <a:r>
              <a:rPr lang="nb-NO" sz="2000" dirty="0">
                <a:solidFill>
                  <a:schemeClr val="accent1"/>
                </a:solidFill>
              </a:rPr>
              <a:t>om</a:t>
            </a:r>
            <a:r>
              <a:rPr lang="nb-NO" sz="2000" spc="-1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det</a:t>
            </a:r>
            <a:r>
              <a:rPr lang="nb-NO" sz="2000" spc="-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å</a:t>
            </a:r>
            <a:r>
              <a:rPr lang="nb-NO" sz="2000" spc="-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bli</a:t>
            </a:r>
            <a:r>
              <a:rPr lang="nb-NO" sz="2000" spc="-5" dirty="0">
                <a:solidFill>
                  <a:schemeClr val="accent1"/>
                </a:solidFill>
              </a:rPr>
              <a:t> </a:t>
            </a:r>
            <a:r>
              <a:rPr lang="nb-NO" sz="2000" spc="-25" dirty="0">
                <a:solidFill>
                  <a:schemeClr val="accent1"/>
                </a:solidFill>
              </a:rPr>
              <a:t>syk</a:t>
            </a:r>
          </a:p>
          <a:p>
            <a:pPr marL="812165" marR="6480175" lvl="1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60119" algn="l"/>
              </a:tabLst>
            </a:pPr>
            <a:r>
              <a:rPr lang="nb-NO" sz="2000" dirty="0">
                <a:solidFill>
                  <a:schemeClr val="accent1"/>
                </a:solidFill>
              </a:rPr>
              <a:t>om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å</a:t>
            </a:r>
            <a:r>
              <a:rPr lang="nb-NO" sz="2000" spc="-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leve</a:t>
            </a:r>
            <a:r>
              <a:rPr lang="nb-NO" sz="2000" spc="-1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med</a:t>
            </a:r>
            <a:r>
              <a:rPr lang="nb-NO" sz="2000" spc="-5" dirty="0">
                <a:solidFill>
                  <a:schemeClr val="accent1"/>
                </a:solidFill>
              </a:rPr>
              <a:t> </a:t>
            </a:r>
            <a:r>
              <a:rPr lang="nb-NO" sz="2000" spc="-10" dirty="0">
                <a:solidFill>
                  <a:schemeClr val="accent1"/>
                </a:solidFill>
              </a:rPr>
              <a:t>sykdom</a:t>
            </a:r>
          </a:p>
          <a:p>
            <a:pPr marL="812165" marR="6480175" lvl="1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60119" algn="l"/>
              </a:tabLst>
            </a:pPr>
            <a:r>
              <a:rPr lang="nb-NO" sz="2000" dirty="0">
                <a:solidFill>
                  <a:schemeClr val="accent1"/>
                </a:solidFill>
              </a:rPr>
              <a:t>eller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å</a:t>
            </a:r>
            <a:r>
              <a:rPr lang="nb-NO" sz="2000" spc="-1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være</a:t>
            </a:r>
            <a:r>
              <a:rPr lang="nb-NO" sz="2000" spc="-1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pårørende</a:t>
            </a:r>
            <a:r>
              <a:rPr lang="nb-NO" sz="2000" spc="-1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til</a:t>
            </a:r>
            <a:r>
              <a:rPr lang="nb-NO" sz="2000" spc="-1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en</a:t>
            </a:r>
            <a:r>
              <a:rPr lang="nb-NO" sz="2000" spc="-1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som</a:t>
            </a:r>
            <a:r>
              <a:rPr lang="nb-NO" sz="2000" spc="-1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er</a:t>
            </a:r>
            <a:r>
              <a:rPr lang="nb-NO" sz="2000" spc="-10" dirty="0">
                <a:solidFill>
                  <a:schemeClr val="accent1"/>
                </a:solidFill>
              </a:rPr>
              <a:t> </a:t>
            </a:r>
            <a:r>
              <a:rPr lang="nb-NO" sz="2000" spc="-25" dirty="0">
                <a:solidFill>
                  <a:schemeClr val="accent1"/>
                </a:solidFill>
              </a:rPr>
              <a:t>syk   </a:t>
            </a:r>
            <a:endParaRPr lang="nb-NO" sz="2000" spc="-10" dirty="0">
              <a:solidFill>
                <a:schemeClr val="accent1"/>
              </a:solidFill>
            </a:endParaRPr>
          </a:p>
          <a:p>
            <a:pPr marL="271145" indent="-258445">
              <a:lnSpc>
                <a:spcPct val="150000"/>
              </a:lnSpc>
              <a:spcBef>
                <a:spcPts val="100"/>
              </a:spcBef>
              <a:buChar char="•"/>
              <a:tabLst>
                <a:tab pos="271145" algn="l"/>
              </a:tabLst>
            </a:pPr>
            <a:r>
              <a:rPr lang="nb-NO" sz="2000" dirty="0">
                <a:solidFill>
                  <a:schemeClr val="accent1"/>
                </a:solidFill>
              </a:rPr>
              <a:t>Likepersonarbeid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er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et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supplement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til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omsorg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og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hjelp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den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enkelte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får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fra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familie,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venner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spc="-25" dirty="0">
                <a:solidFill>
                  <a:schemeClr val="accent1"/>
                </a:solidFill>
              </a:rPr>
              <a:t>og </a:t>
            </a:r>
            <a:r>
              <a:rPr lang="nb-NO" sz="2000" spc="-10" dirty="0">
                <a:solidFill>
                  <a:schemeClr val="accent1"/>
                </a:solidFill>
              </a:rPr>
              <a:t>hjelpeapparat</a:t>
            </a:r>
          </a:p>
          <a:p>
            <a:pPr marL="271145" indent="-258445">
              <a:lnSpc>
                <a:spcPct val="150000"/>
              </a:lnSpc>
              <a:spcBef>
                <a:spcPts val="100"/>
              </a:spcBef>
              <a:buChar char="•"/>
              <a:tabLst>
                <a:tab pos="271145" algn="l"/>
              </a:tabLst>
            </a:pPr>
            <a:r>
              <a:rPr lang="nb-NO" sz="2000" dirty="0">
                <a:solidFill>
                  <a:schemeClr val="accent1"/>
                </a:solidFill>
              </a:rPr>
              <a:t>Likepersonen</a:t>
            </a:r>
            <a:r>
              <a:rPr lang="nb-NO" sz="2000" spc="-3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tilbyr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hjelp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og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støtte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som</a:t>
            </a:r>
            <a:r>
              <a:rPr lang="nb-NO" sz="2000" spc="-20" dirty="0">
                <a:solidFill>
                  <a:schemeClr val="accent1"/>
                </a:solidFill>
              </a:rPr>
              <a:t> </a:t>
            </a:r>
            <a:r>
              <a:rPr lang="nb-NO" sz="2000" spc="-10" dirty="0">
                <a:solidFill>
                  <a:schemeClr val="accent1"/>
                </a:solidFill>
              </a:rPr>
              <a:t>medmenneske</a:t>
            </a:r>
          </a:p>
          <a:p>
            <a:pPr marL="271145" indent="-258445">
              <a:lnSpc>
                <a:spcPct val="150000"/>
              </a:lnSpc>
              <a:spcBef>
                <a:spcPts val="100"/>
              </a:spcBef>
              <a:buChar char="•"/>
              <a:tabLst>
                <a:tab pos="271145" algn="l"/>
              </a:tabLst>
            </a:pPr>
            <a:r>
              <a:rPr lang="nb-NO" sz="2000" dirty="0">
                <a:solidFill>
                  <a:schemeClr val="accent1"/>
                </a:solidFill>
              </a:rPr>
              <a:t>Frivillig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og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dirty="0">
                <a:solidFill>
                  <a:schemeClr val="accent1"/>
                </a:solidFill>
              </a:rPr>
              <a:t>ulønnet</a:t>
            </a:r>
            <a:r>
              <a:rPr lang="nb-NO" sz="2000" spc="-25" dirty="0">
                <a:solidFill>
                  <a:schemeClr val="accent1"/>
                </a:solidFill>
              </a:rPr>
              <a:t> </a:t>
            </a:r>
            <a:r>
              <a:rPr lang="nb-NO" sz="2000" spc="-10" dirty="0">
                <a:solidFill>
                  <a:schemeClr val="accent1"/>
                </a:solidFill>
              </a:rPr>
              <a:t>arbeid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5F4CB5-725F-C3F3-0215-F4476532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B09E5-B3C1-69DE-376F-50DC1BB9B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5AB28CD3-EFD1-4E07-0B23-DA40A161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Likepersonstjenesten i LHL</a:t>
            </a:r>
          </a:p>
        </p:txBody>
      </p:sp>
      <p:sp>
        <p:nvSpPr>
          <p:cNvPr id="7" name="Alternativ prosess 6">
            <a:extLst>
              <a:ext uri="{FF2B5EF4-FFF2-40B4-BE49-F238E27FC236}">
                <a16:creationId xmlns:a16="http://schemas.microsoft.com/office/drawing/2014/main" id="{9D5E654A-EF43-DA33-3713-83BBA253BEF7}"/>
              </a:ext>
            </a:extLst>
          </p:cNvPr>
          <p:cNvSpPr/>
          <p:nvPr/>
        </p:nvSpPr>
        <p:spPr>
          <a:xfrm>
            <a:off x="7686720" y="2142836"/>
            <a:ext cx="3953164" cy="1902691"/>
          </a:xfrm>
          <a:prstGeom prst="flowChartAlternateProcess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87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CA0585-4B30-8D34-5207-CDD594677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7" y="962562"/>
            <a:ext cx="9540000" cy="872837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/>
              <a:t>Gruppeoppgave</a:t>
            </a:r>
            <a:br>
              <a:rPr lang="nb-NO" dirty="0"/>
            </a:br>
            <a:endParaRPr lang="nb-NO" dirty="0"/>
          </a:p>
        </p:txBody>
      </p:sp>
      <p:pic>
        <p:nvPicPr>
          <p:cNvPr id="4" name="Grafikk 3" descr="Kundeomtale med heldekkende fyll">
            <a:extLst>
              <a:ext uri="{FF2B5EF4-FFF2-40B4-BE49-F238E27FC236}">
                <a16:creationId xmlns:a16="http://schemas.microsoft.com/office/drawing/2014/main" id="{48C82561-DD44-5461-21C4-CF5C280D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1715" y="89726"/>
            <a:ext cx="1745673" cy="174567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016D47C-FB57-6DA9-CCF8-A1D8249BFB5E}"/>
              </a:ext>
            </a:extLst>
          </p:cNvPr>
          <p:cNvSpPr txBox="1"/>
          <p:nvPr/>
        </p:nvSpPr>
        <p:spPr>
          <a:xfrm>
            <a:off x="720097" y="2429164"/>
            <a:ext cx="657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Snakk sammen i grupper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/>
              <a:t>Hva slags tilbud i lokallaget ditt benytter du deg av?</a:t>
            </a:r>
          </a:p>
          <a:p>
            <a:pPr marL="342900" indent="-342900">
              <a:buAutoNum type="arabicPeriod"/>
            </a:pPr>
            <a:r>
              <a:rPr lang="nb-NO" dirty="0"/>
              <a:t>Er det andre tilbud du ønsker at lokallaget </a:t>
            </a:r>
            <a:r>
              <a:rPr lang="nb-NO"/>
              <a:t>ditt skal ha?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151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</a:t>
            </a:r>
            <a:r>
              <a:rPr lang="nb-NO" spc="-40" dirty="0"/>
              <a:t> </a:t>
            </a:r>
            <a:r>
              <a:rPr lang="nb-NO" dirty="0"/>
              <a:t>likepersontilbud</a:t>
            </a:r>
            <a:r>
              <a:rPr lang="nb-NO" spc="-30" dirty="0"/>
              <a:t> </a:t>
            </a:r>
            <a:r>
              <a:rPr lang="nb-NO" dirty="0"/>
              <a:t>har</a:t>
            </a:r>
            <a:r>
              <a:rPr lang="nb-NO" spc="-25" dirty="0"/>
              <a:t> </a:t>
            </a:r>
            <a:r>
              <a:rPr lang="nb-NO" dirty="0"/>
              <a:t>vi</a:t>
            </a:r>
            <a:r>
              <a:rPr lang="nb-NO" spc="-30" dirty="0"/>
              <a:t> </a:t>
            </a:r>
            <a:r>
              <a:rPr lang="nb-NO" dirty="0"/>
              <a:t>i</a:t>
            </a:r>
            <a:r>
              <a:rPr lang="nb-NO" spc="-25" dirty="0"/>
              <a:t> </a:t>
            </a:r>
            <a:r>
              <a:rPr lang="nb-NO" spc="-20" dirty="0"/>
              <a:t>LHL?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2065" marR="5080" indent="0">
              <a:lnSpc>
                <a:spcPct val="117100"/>
              </a:lnSpc>
              <a:spcBef>
                <a:spcPts val="90"/>
              </a:spcBef>
              <a:buNone/>
            </a:pPr>
            <a:r>
              <a:rPr lang="nb-NO" sz="2000" b="0" dirty="0">
                <a:solidFill>
                  <a:srgbClr val="77086F"/>
                </a:solidFill>
                <a:cs typeface="CamingoDos Pro Light"/>
              </a:rPr>
              <a:t>Eksempler</a:t>
            </a:r>
            <a:r>
              <a:rPr lang="nb-NO" sz="2000" b="0" spc="95" dirty="0">
                <a:solidFill>
                  <a:srgbClr val="77086F"/>
                </a:solidFill>
                <a:cs typeface="CamingoDos Pro Light"/>
              </a:rPr>
              <a:t> </a:t>
            </a:r>
            <a:r>
              <a:rPr lang="nb-NO" sz="2000" b="0" dirty="0">
                <a:solidFill>
                  <a:srgbClr val="77086F"/>
                </a:solidFill>
                <a:cs typeface="CamingoDos Pro Light"/>
              </a:rPr>
              <a:t>på</a:t>
            </a:r>
            <a:r>
              <a:rPr lang="nb-NO" sz="2000" b="0" spc="90" dirty="0">
                <a:solidFill>
                  <a:srgbClr val="77086F"/>
                </a:solidFill>
                <a:cs typeface="CamingoDos Pro Light"/>
              </a:rPr>
              <a:t> </a:t>
            </a:r>
            <a:r>
              <a:rPr lang="nb-NO" sz="2000" b="0" dirty="0">
                <a:solidFill>
                  <a:srgbClr val="77086F"/>
                </a:solidFill>
                <a:cs typeface="CamingoDos Pro Light"/>
              </a:rPr>
              <a:t>en-til-en</a:t>
            </a:r>
            <a:r>
              <a:rPr lang="nb-NO" sz="2000" b="0" spc="95" dirty="0">
                <a:solidFill>
                  <a:srgbClr val="77086F"/>
                </a:solidFill>
                <a:cs typeface="CamingoDos Pro Light"/>
              </a:rPr>
              <a:t> </a:t>
            </a:r>
            <a:r>
              <a:rPr lang="nb-NO" sz="2000" b="0" dirty="0">
                <a:solidFill>
                  <a:srgbClr val="77086F"/>
                </a:solidFill>
                <a:cs typeface="CamingoDos Pro Light"/>
              </a:rPr>
              <a:t>basert</a:t>
            </a:r>
            <a:r>
              <a:rPr lang="nb-NO" sz="2000" b="0" spc="90" dirty="0">
                <a:solidFill>
                  <a:srgbClr val="77086F"/>
                </a:solidFill>
                <a:cs typeface="CamingoDos Pro Light"/>
              </a:rPr>
              <a:t> </a:t>
            </a:r>
            <a:r>
              <a:rPr lang="nb-NO" sz="2000" b="0" spc="-10" dirty="0">
                <a:solidFill>
                  <a:srgbClr val="77086F"/>
                </a:solidFill>
                <a:cs typeface="CamingoDos Pro Light"/>
              </a:rPr>
              <a:t>aktivitet: </a:t>
            </a:r>
          </a:p>
          <a:p>
            <a:pPr marL="469265" marR="5080" indent="-457200">
              <a:lnSpc>
                <a:spcPct val="11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nb-NO" sz="2000" b="0" spc="-10" dirty="0">
                <a:solidFill>
                  <a:srgbClr val="77086F"/>
                </a:solidFill>
                <a:cs typeface="CamingoDos Pro Light"/>
              </a:rPr>
              <a:t>telefon/kontakttjeneste</a:t>
            </a:r>
          </a:p>
          <a:p>
            <a:pPr marL="469265" marR="5080" indent="-457200">
              <a:lnSpc>
                <a:spcPct val="11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nb-NO" sz="2000" spc="-10" dirty="0">
                <a:solidFill>
                  <a:srgbClr val="77086F"/>
                </a:solidFill>
                <a:cs typeface="CamingoDos Pro Light"/>
              </a:rPr>
              <a:t>b</a:t>
            </a:r>
            <a:r>
              <a:rPr lang="nb-NO" sz="2000" b="0" spc="-10" dirty="0">
                <a:solidFill>
                  <a:srgbClr val="77086F"/>
                </a:solidFill>
                <a:cs typeface="CamingoDos Pro Light"/>
              </a:rPr>
              <a:t>esøkstjeneste</a:t>
            </a:r>
          </a:p>
          <a:p>
            <a:pPr marL="469265" marR="5080" indent="-457200">
              <a:lnSpc>
                <a:spcPct val="11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nb-NO" sz="2000" b="0" dirty="0">
                <a:solidFill>
                  <a:srgbClr val="77086F"/>
                </a:solidFill>
                <a:cs typeface="CamingoDos Pro Light"/>
              </a:rPr>
              <a:t>oppsøkende</a:t>
            </a:r>
            <a:r>
              <a:rPr lang="nb-NO" sz="2000" b="0" spc="140" dirty="0">
                <a:solidFill>
                  <a:srgbClr val="77086F"/>
                </a:solidFill>
                <a:cs typeface="CamingoDos Pro Light"/>
              </a:rPr>
              <a:t> </a:t>
            </a:r>
            <a:r>
              <a:rPr lang="nb-NO" sz="2000" b="0" spc="-10" dirty="0">
                <a:solidFill>
                  <a:srgbClr val="77086F"/>
                </a:solidFill>
                <a:cs typeface="CamingoDos Pro Light"/>
              </a:rPr>
              <a:t>aktivitet</a:t>
            </a:r>
            <a:endParaRPr lang="nb-NO" sz="2000" dirty="0">
              <a:cs typeface="CamingoDos Pro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nb-NO" sz="2000" dirty="0">
              <a:cs typeface="CamingoDos Pro Light"/>
            </a:endParaRPr>
          </a:p>
          <a:p>
            <a:pPr marL="12065" marR="451484" indent="0">
              <a:lnSpc>
                <a:spcPct val="117100"/>
              </a:lnSpc>
              <a:buNone/>
            </a:pPr>
            <a:r>
              <a:rPr lang="nb-NO" sz="2000" b="0" dirty="0">
                <a:solidFill>
                  <a:srgbClr val="77086F"/>
                </a:solidFill>
                <a:cs typeface="CamingoDos Pro Light"/>
              </a:rPr>
              <a:t>Eksempler</a:t>
            </a:r>
            <a:r>
              <a:rPr lang="nb-NO" sz="2000" b="0" spc="100" dirty="0">
                <a:solidFill>
                  <a:srgbClr val="77086F"/>
                </a:solidFill>
                <a:cs typeface="CamingoDos Pro Light"/>
              </a:rPr>
              <a:t> </a:t>
            </a:r>
            <a:r>
              <a:rPr lang="nb-NO" sz="2000" b="0" dirty="0">
                <a:solidFill>
                  <a:srgbClr val="77086F"/>
                </a:solidFill>
                <a:cs typeface="CamingoDos Pro Light"/>
              </a:rPr>
              <a:t>på</a:t>
            </a:r>
            <a:r>
              <a:rPr lang="nb-NO" sz="2000" b="0" spc="110" dirty="0">
                <a:solidFill>
                  <a:srgbClr val="77086F"/>
                </a:solidFill>
                <a:cs typeface="CamingoDos Pro Light"/>
              </a:rPr>
              <a:t> </a:t>
            </a:r>
            <a:r>
              <a:rPr lang="nb-NO" sz="2000" b="0" dirty="0">
                <a:solidFill>
                  <a:srgbClr val="77086F"/>
                </a:solidFill>
                <a:cs typeface="CamingoDos Pro Light"/>
              </a:rPr>
              <a:t>gruppebasert</a:t>
            </a:r>
            <a:r>
              <a:rPr lang="nb-NO" sz="2000" b="0" spc="110" dirty="0">
                <a:solidFill>
                  <a:srgbClr val="77086F"/>
                </a:solidFill>
                <a:cs typeface="CamingoDos Pro Light"/>
              </a:rPr>
              <a:t> </a:t>
            </a:r>
            <a:r>
              <a:rPr lang="nb-NO" sz="2000" b="0" spc="-10" dirty="0">
                <a:solidFill>
                  <a:srgbClr val="77086F"/>
                </a:solidFill>
                <a:cs typeface="CamingoDos Pro Light"/>
              </a:rPr>
              <a:t>aktivitet: </a:t>
            </a:r>
          </a:p>
          <a:p>
            <a:pPr marL="469265" marR="451484" indent="-457200">
              <a:lnSpc>
                <a:spcPct val="117100"/>
              </a:lnSpc>
              <a:buFont typeface="Arial" panose="020B0604020202020204" pitchFamily="34" charset="0"/>
              <a:buChar char="•"/>
            </a:pPr>
            <a:r>
              <a:rPr lang="nb-NO" sz="2000" b="0" spc="-10" dirty="0">
                <a:solidFill>
                  <a:srgbClr val="77086F"/>
                </a:solidFill>
                <a:cs typeface="CamingoDos Pro Light"/>
              </a:rPr>
              <a:t>Likepersonskurs</a:t>
            </a:r>
          </a:p>
          <a:p>
            <a:pPr marL="469265" marR="451484" indent="-457200">
              <a:lnSpc>
                <a:spcPct val="117100"/>
              </a:lnSpc>
              <a:buFont typeface="Arial" panose="020B0604020202020204" pitchFamily="34" charset="0"/>
              <a:buChar char="•"/>
            </a:pPr>
            <a:r>
              <a:rPr lang="nb-NO" sz="2000" b="0" spc="-10" dirty="0">
                <a:solidFill>
                  <a:srgbClr val="77086F"/>
                </a:solidFill>
                <a:cs typeface="CamingoDos Pro Light"/>
              </a:rPr>
              <a:t>Samtalegrupper</a:t>
            </a:r>
          </a:p>
          <a:p>
            <a:pPr marL="469265" marR="451484" indent="-457200">
              <a:lnSpc>
                <a:spcPct val="117100"/>
              </a:lnSpc>
              <a:buFont typeface="Arial" panose="020B0604020202020204" pitchFamily="34" charset="0"/>
              <a:buChar char="•"/>
            </a:pPr>
            <a:r>
              <a:rPr lang="nb-NO" sz="2000" b="0" spc="-10" dirty="0">
                <a:solidFill>
                  <a:srgbClr val="77086F"/>
                </a:solidFill>
                <a:cs typeface="CamingoDos Pro Light"/>
              </a:rPr>
              <a:t>aktivitetsgrupper</a:t>
            </a:r>
            <a:endParaRPr lang="nb-NO" sz="2000" dirty="0">
              <a:cs typeface="CamingoDos Pro Light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8CBE791A-D6A6-D372-038F-1379D779E78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0117" y="1429481"/>
            <a:ext cx="5472000" cy="46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522D152-A3E8-77B4-EDD6-5BC71F59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Likepersonslinja</a:t>
            </a:r>
            <a:r>
              <a:rPr lang="nb-NO" spc="-35" dirty="0"/>
              <a:t> </a:t>
            </a:r>
            <a:r>
              <a:rPr lang="nb-NO" dirty="0"/>
              <a:t>-</a:t>
            </a:r>
            <a:r>
              <a:rPr lang="nb-NO" spc="-20" dirty="0"/>
              <a:t> </a:t>
            </a:r>
            <a:r>
              <a:rPr lang="nb-NO" dirty="0" err="1"/>
              <a:t>tlf</a:t>
            </a:r>
            <a:r>
              <a:rPr lang="nb-NO" dirty="0"/>
              <a:t>:</a:t>
            </a:r>
            <a:r>
              <a:rPr lang="nb-NO" spc="-20" dirty="0"/>
              <a:t> </a:t>
            </a:r>
            <a:r>
              <a:rPr lang="nb-NO" dirty="0"/>
              <a:t>22</a:t>
            </a:r>
            <a:r>
              <a:rPr lang="nb-NO" spc="-20" dirty="0"/>
              <a:t> </a:t>
            </a:r>
            <a:r>
              <a:rPr lang="nb-NO" dirty="0"/>
              <a:t>79</a:t>
            </a:r>
            <a:r>
              <a:rPr lang="nb-NO" spc="-25" dirty="0"/>
              <a:t> </a:t>
            </a:r>
            <a:r>
              <a:rPr lang="nb-NO" dirty="0"/>
              <a:t>90</a:t>
            </a:r>
            <a:r>
              <a:rPr lang="nb-NO" spc="-20" dirty="0"/>
              <a:t> </a:t>
            </a:r>
            <a:r>
              <a:rPr lang="nb-NO" dirty="0"/>
              <a:t>90</a:t>
            </a:r>
            <a:r>
              <a:rPr lang="nb-NO" spc="-20" dirty="0"/>
              <a:t> </a:t>
            </a:r>
            <a:r>
              <a:rPr lang="nb-NO" dirty="0"/>
              <a:t>(styres</a:t>
            </a:r>
            <a:r>
              <a:rPr lang="nb-NO" spc="-20" dirty="0"/>
              <a:t> </a:t>
            </a:r>
            <a:r>
              <a:rPr lang="nb-NO" dirty="0"/>
              <a:t>av</a:t>
            </a:r>
            <a:r>
              <a:rPr lang="nb-NO" spc="-20" dirty="0"/>
              <a:t> </a:t>
            </a:r>
            <a:r>
              <a:rPr lang="nb-NO" spc="-10" dirty="0"/>
              <a:t>administrasjonen)</a:t>
            </a:r>
            <a:endParaRPr lang="nb-NO" dirty="0"/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620D7626-D4C4-8F1B-0166-C641BD825182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190" y="1429481"/>
            <a:ext cx="5472000" cy="4500000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1E56DF-6260-5113-FE3A-2192CC94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D1E2504-B9C6-6158-B9A4-967FB81CDC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3971" y="1429481"/>
            <a:ext cx="5472000" cy="4500000"/>
          </a:xfrm>
        </p:spPr>
        <p:txBody>
          <a:bodyPr anchor="ctr">
            <a:normAutofit/>
          </a:bodyPr>
          <a:lstStyle/>
          <a:p>
            <a:pPr marL="357505" indent="-344805">
              <a:spcBef>
                <a:spcPts val="2335"/>
              </a:spcBef>
              <a:buAutoNum type="arabicPeriod"/>
              <a:tabLst>
                <a:tab pos="357505" algn="l"/>
              </a:tabLst>
            </a:pPr>
            <a:r>
              <a:rPr lang="nb-NO" sz="2000" b="0" dirty="0">
                <a:solidFill>
                  <a:schemeClr val="accent1"/>
                </a:solidFill>
              </a:rPr>
              <a:t>Hjerneslag</a:t>
            </a:r>
            <a:r>
              <a:rPr lang="nb-NO" sz="2000" b="0" spc="-30" dirty="0">
                <a:solidFill>
                  <a:schemeClr val="accent1"/>
                </a:solidFill>
              </a:rPr>
              <a:t> </a:t>
            </a:r>
            <a:r>
              <a:rPr lang="nb-NO" sz="2000" b="0" dirty="0">
                <a:solidFill>
                  <a:schemeClr val="accent1"/>
                </a:solidFill>
              </a:rPr>
              <a:t>og</a:t>
            </a:r>
            <a:r>
              <a:rPr lang="nb-NO" sz="2000" b="0" spc="-30" dirty="0">
                <a:solidFill>
                  <a:schemeClr val="accent1"/>
                </a:solidFill>
              </a:rPr>
              <a:t> </a:t>
            </a:r>
            <a:r>
              <a:rPr lang="nb-NO" sz="2000" b="0" spc="-10" dirty="0">
                <a:solidFill>
                  <a:schemeClr val="accent1"/>
                </a:solidFill>
              </a:rPr>
              <a:t>afasi</a:t>
            </a:r>
            <a:endParaRPr lang="nb-NO" sz="2000" dirty="0">
              <a:solidFill>
                <a:schemeClr val="accent1"/>
              </a:solidFill>
            </a:endParaRPr>
          </a:p>
          <a:p>
            <a:pPr marL="357505" indent="-344805">
              <a:spcBef>
                <a:spcPts val="2235"/>
              </a:spcBef>
              <a:buAutoNum type="arabicPeriod"/>
              <a:tabLst>
                <a:tab pos="357505" algn="l"/>
              </a:tabLst>
            </a:pPr>
            <a:r>
              <a:rPr lang="nb-NO" sz="2000" b="0" spc="-10" dirty="0">
                <a:solidFill>
                  <a:schemeClr val="accent1"/>
                </a:solidFill>
              </a:rPr>
              <a:t>Hjertesykdom</a:t>
            </a:r>
            <a:endParaRPr lang="nb-NO" sz="2000" dirty="0">
              <a:solidFill>
                <a:schemeClr val="accent1"/>
              </a:solidFill>
            </a:endParaRPr>
          </a:p>
          <a:p>
            <a:pPr marL="357505" indent="-344805">
              <a:spcBef>
                <a:spcPts val="2235"/>
              </a:spcBef>
              <a:buAutoNum type="arabicPeriod"/>
              <a:tabLst>
                <a:tab pos="357505" algn="l"/>
              </a:tabLst>
            </a:pPr>
            <a:r>
              <a:rPr lang="nb-NO" sz="2000" b="0" spc="-10" dirty="0">
                <a:solidFill>
                  <a:schemeClr val="accent1"/>
                </a:solidFill>
              </a:rPr>
              <a:t>Lungesykdom</a:t>
            </a:r>
            <a:endParaRPr lang="nb-NO" sz="2000" dirty="0">
              <a:solidFill>
                <a:schemeClr val="accent1"/>
              </a:solidFill>
            </a:endParaRPr>
          </a:p>
          <a:p>
            <a:pPr marL="357505" indent="-344805">
              <a:spcBef>
                <a:spcPts val="2235"/>
              </a:spcBef>
              <a:buAutoNum type="arabicPeriod"/>
              <a:tabLst>
                <a:tab pos="357505" algn="l"/>
              </a:tabLst>
            </a:pPr>
            <a:r>
              <a:rPr lang="nb-NO" sz="2000" b="0" dirty="0">
                <a:solidFill>
                  <a:schemeClr val="accent1"/>
                </a:solidFill>
              </a:rPr>
              <a:t>Andre</a:t>
            </a:r>
            <a:r>
              <a:rPr lang="nb-NO" sz="2000" b="0" spc="-30" dirty="0">
                <a:solidFill>
                  <a:schemeClr val="accent1"/>
                </a:solidFill>
              </a:rPr>
              <a:t> </a:t>
            </a:r>
            <a:r>
              <a:rPr lang="nb-NO" sz="2000" b="0" dirty="0">
                <a:solidFill>
                  <a:schemeClr val="accent1"/>
                </a:solidFill>
              </a:rPr>
              <a:t>diagnoser</a:t>
            </a:r>
            <a:r>
              <a:rPr lang="nb-NO" sz="2000" b="0" spc="-30" dirty="0">
                <a:solidFill>
                  <a:schemeClr val="accent1"/>
                </a:solidFill>
              </a:rPr>
              <a:t> </a:t>
            </a:r>
            <a:r>
              <a:rPr lang="nb-NO" sz="2000" b="0" dirty="0">
                <a:solidFill>
                  <a:schemeClr val="accent1"/>
                </a:solidFill>
              </a:rPr>
              <a:t>LHL</a:t>
            </a:r>
            <a:r>
              <a:rPr lang="nb-NO" sz="2000" b="0" spc="-25" dirty="0">
                <a:solidFill>
                  <a:schemeClr val="accent1"/>
                </a:solidFill>
              </a:rPr>
              <a:t> </a:t>
            </a:r>
            <a:r>
              <a:rPr lang="nb-NO" sz="2000" b="0" spc="-10" dirty="0">
                <a:solidFill>
                  <a:schemeClr val="accent1"/>
                </a:solidFill>
              </a:rPr>
              <a:t>ivaretar</a:t>
            </a:r>
          </a:p>
          <a:p>
            <a:pPr marL="357505" indent="-344805">
              <a:spcBef>
                <a:spcPts val="2235"/>
              </a:spcBef>
              <a:buAutoNum type="arabicPeriod"/>
              <a:tabLst>
                <a:tab pos="357505" algn="l"/>
              </a:tabLst>
            </a:pPr>
            <a:r>
              <a:rPr lang="nb-NO" sz="2000" spc="-10" dirty="0">
                <a:solidFill>
                  <a:schemeClr val="accent1"/>
                </a:solidFill>
              </a:rPr>
              <a:t>Pårørende</a:t>
            </a:r>
            <a:endParaRPr lang="nb-NO" sz="2000" dirty="0">
              <a:solidFill>
                <a:schemeClr val="accent1"/>
              </a:solidFill>
            </a:endParaRP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A81D40-80C7-E990-CF63-A6B0D7859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D01D4A5-AAB4-1E60-BA56-643A27EA37A4}"/>
              </a:ext>
            </a:extLst>
          </p:cNvPr>
          <p:cNvSpPr/>
          <p:nvPr/>
        </p:nvSpPr>
        <p:spPr>
          <a:xfrm>
            <a:off x="9144925" y="4633882"/>
            <a:ext cx="3047075" cy="2087593"/>
          </a:xfrm>
          <a:prstGeom prst="ellipse">
            <a:avLst/>
          </a:prstGeom>
          <a:solidFill>
            <a:srgbClr val="9E3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dirty="0"/>
              <a:t>Ønsker du å bli likeperson? </a:t>
            </a:r>
          </a:p>
          <a:p>
            <a:pPr algn="ctr"/>
            <a:r>
              <a:rPr lang="nb-NO" sz="1700" dirty="0"/>
              <a:t>Ta kontakt med </a:t>
            </a:r>
            <a:r>
              <a:rPr lang="nb-NO" sz="1700" dirty="0" err="1"/>
              <a:t>likpersonskoordinator</a:t>
            </a:r>
            <a:r>
              <a:rPr lang="nb-NO" sz="1700" dirty="0"/>
              <a:t> i ditt fylke.</a:t>
            </a:r>
          </a:p>
        </p:txBody>
      </p:sp>
    </p:spTree>
    <p:extLst>
      <p:ext uri="{BB962C8B-B14F-4D97-AF65-F5344CB8AC3E}">
        <p14:creationId xmlns:p14="http://schemas.microsoft.com/office/powerpoint/2010/main" val="274195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1F658B0-5AB2-3D93-1D0A-4F953F767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11160000" cy="2771583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chemeClr val="accent1"/>
                </a:solidFill>
              </a:rPr>
              <a:t>Mange av LHL sine lokallag holder flere kurs/aktiviteter for både medlemmer og ikke-medlemmer. De mest populære kursene er:</a:t>
            </a:r>
          </a:p>
          <a:p>
            <a:pPr lvl="1"/>
            <a:r>
              <a:rPr lang="nb-NO" sz="1800" dirty="0">
                <a:solidFill>
                  <a:schemeClr val="accent1"/>
                </a:solidFill>
              </a:rPr>
              <a:t>Trim med LHL</a:t>
            </a:r>
          </a:p>
          <a:p>
            <a:pPr lvl="1"/>
            <a:r>
              <a:rPr lang="nb-NO" sz="1800" dirty="0">
                <a:solidFill>
                  <a:schemeClr val="accent1"/>
                </a:solidFill>
              </a:rPr>
              <a:t>Hobbyaktivitet og mestring</a:t>
            </a:r>
          </a:p>
          <a:p>
            <a:pPr lvl="1"/>
            <a:r>
              <a:rPr lang="nb-NO" sz="1800" dirty="0">
                <a:solidFill>
                  <a:schemeClr val="accent1"/>
                </a:solidFill>
              </a:rPr>
              <a:t>Strikking</a:t>
            </a:r>
          </a:p>
          <a:p>
            <a:pPr lvl="1"/>
            <a:r>
              <a:rPr lang="nb-NO" sz="1800" dirty="0">
                <a:solidFill>
                  <a:schemeClr val="accent1"/>
                </a:solidFill>
              </a:rPr>
              <a:t>Bridge</a:t>
            </a:r>
          </a:p>
          <a:p>
            <a:pPr lvl="1"/>
            <a:r>
              <a:rPr lang="nb-NO" sz="1800" dirty="0">
                <a:solidFill>
                  <a:schemeClr val="accent1"/>
                </a:solidFill>
              </a:rPr>
              <a:t>Tresløyd</a:t>
            </a:r>
          </a:p>
          <a:p>
            <a:pPr lvl="1"/>
            <a:r>
              <a:rPr lang="nb-NO" sz="1800" dirty="0">
                <a:solidFill>
                  <a:schemeClr val="accent1"/>
                </a:solidFill>
              </a:rPr>
              <a:t>Knivmaking</a:t>
            </a:r>
          </a:p>
          <a:p>
            <a:pPr lvl="1"/>
            <a:r>
              <a:rPr lang="nb-NO" sz="1800" dirty="0">
                <a:solidFill>
                  <a:schemeClr val="accent1"/>
                </a:solidFill>
              </a:rPr>
              <a:t>Treskjæring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D61FDC7-83E9-BE98-DB99-34A9AACC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LHLs</a:t>
            </a:r>
            <a:r>
              <a:rPr lang="nb-NO" dirty="0"/>
              <a:t> lokallags sine medlemstilbud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6321B0-160C-3A01-4C8A-47650F14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8471FF-7C3B-841A-6A3D-C927A780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Navn på presentasjon eller tema</a:t>
            </a:r>
            <a:endParaRPr lang="nb-NO" dirty="0"/>
          </a:p>
        </p:txBody>
      </p:sp>
      <p:pic>
        <p:nvPicPr>
          <p:cNvPr id="2050" name="Picture 2" descr="Vanntrening hos LHL Røros">
            <a:extLst>
              <a:ext uri="{FF2B5EF4-FFF2-40B4-BE49-F238E27FC236}">
                <a16:creationId xmlns:a16="http://schemas.microsoft.com/office/drawing/2014/main" id="{1138F098-5DF8-A36B-D3EB-B1A7AAFB4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906" y="2318127"/>
            <a:ext cx="2826187" cy="15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a LHL Drammen og Lier sitt aktiitetshus">
            <a:extLst>
              <a:ext uri="{FF2B5EF4-FFF2-40B4-BE49-F238E27FC236}">
                <a16:creationId xmlns:a16="http://schemas.microsoft.com/office/drawing/2014/main" id="{404ECE75-32A4-5A5F-4015-7ED4B014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601" y="2008844"/>
            <a:ext cx="3360910" cy="18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6F12E81-5A25-2302-9C8F-15EF5554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446" y="400964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HL 4">
      <a:dk1>
        <a:srgbClr val="000000"/>
      </a:dk1>
      <a:lt1>
        <a:srgbClr val="FFFFFF"/>
      </a:lt1>
      <a:dk2>
        <a:srgbClr val="431E61"/>
      </a:dk2>
      <a:lt2>
        <a:srgbClr val="F0F0F0"/>
      </a:lt2>
      <a:accent1>
        <a:srgbClr val="431E61"/>
      </a:accent1>
      <a:accent2>
        <a:srgbClr val="9E3095"/>
      </a:accent2>
      <a:accent3>
        <a:srgbClr val="005582"/>
      </a:accent3>
      <a:accent4>
        <a:srgbClr val="2189A4"/>
      </a:accent4>
      <a:accent5>
        <a:srgbClr val="468246"/>
      </a:accent5>
      <a:accent6>
        <a:srgbClr val="A5D782"/>
      </a:accent6>
      <a:hlink>
        <a:srgbClr val="81CAE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L_ppt_16_9_mal" id="{EB8A3A14-FF5C-8345-A0E6-2F3DA01B3D2A}" vid="{7FB6E95C-CA2B-AC42-965A-07DF1E4D43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E2031B1A14B143B2AAA133856AB406" ma:contentTypeVersion="15" ma:contentTypeDescription="Opprett et nytt dokument." ma:contentTypeScope="" ma:versionID="126b1bffd66f706d8eb02f567a524e1f">
  <xsd:schema xmlns:xsd="http://www.w3.org/2001/XMLSchema" xmlns:xs="http://www.w3.org/2001/XMLSchema" xmlns:p="http://schemas.microsoft.com/office/2006/metadata/properties" xmlns:ns3="9b306aeb-17f1-4bd8-b091-42cbd492d0d0" xmlns:ns4="a523178e-f77e-45fe-aae5-728fa473829e" targetNamespace="http://schemas.microsoft.com/office/2006/metadata/properties" ma:root="true" ma:fieldsID="836293c97b32b43258d22eabf21a6c3b" ns3:_="" ns4:_="">
    <xsd:import namespace="9b306aeb-17f1-4bd8-b091-42cbd492d0d0"/>
    <xsd:import namespace="a523178e-f77e-45fe-aae5-728fa47382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06aeb-17f1-4bd8-b091-42cbd492d0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3178e-f77e-45fe-aae5-728fa4738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23178e-f77e-45fe-aae5-728fa473829e" xsi:nil="true"/>
  </documentManagement>
</p:properties>
</file>

<file path=customXml/itemProps1.xml><?xml version="1.0" encoding="utf-8"?>
<ds:datastoreItem xmlns:ds="http://schemas.openxmlformats.org/officeDocument/2006/customXml" ds:itemID="{9A4D208C-82F8-4A18-B521-DF5297C8F8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5DC405-6036-4BCF-93BB-04AB8880B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306aeb-17f1-4bd8-b091-42cbd492d0d0"/>
    <ds:schemaRef ds:uri="a523178e-f77e-45fe-aae5-728fa4738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460408-0D17-45EC-86E3-D56A874243EC}">
  <ds:schemaRefs>
    <ds:schemaRef ds:uri="a523178e-f77e-45fe-aae5-728fa473829e"/>
    <ds:schemaRef ds:uri="http://purl.org/dc/terms/"/>
    <ds:schemaRef ds:uri="http://purl.org/dc/dcmitype/"/>
    <ds:schemaRef ds:uri="9b306aeb-17f1-4bd8-b091-42cbd492d0d0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LHL mal</Template>
  <TotalTime>297</TotalTime>
  <Words>1092</Words>
  <Application>Microsoft Office PowerPoint</Application>
  <PresentationFormat>Widescreen</PresentationFormat>
  <Paragraphs>163</Paragraphs>
  <Slides>16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.AppleSystemUIFont</vt:lpstr>
      <vt:lpstr>Arial</vt:lpstr>
      <vt:lpstr>Calibri</vt:lpstr>
      <vt:lpstr>Calibri Light</vt:lpstr>
      <vt:lpstr>Wingdings</vt:lpstr>
      <vt:lpstr>Office-tema</vt:lpstr>
      <vt:lpstr>LHL – vår organisasjon </vt:lpstr>
      <vt:lpstr>Medlemstilbud - lokallag</vt:lpstr>
      <vt:lpstr>Trening og fysisk aktivitet i LHL</vt:lpstr>
      <vt:lpstr>Trening og fysisk aktivitet i LHL</vt:lpstr>
      <vt:lpstr>Likepersonstjenesten i LHL</vt:lpstr>
      <vt:lpstr>Gruppeoppgave </vt:lpstr>
      <vt:lpstr>Hvilke likepersontilbud har vi i LHL?</vt:lpstr>
      <vt:lpstr>Likepersonslinja - tlf: 22 79 90 90 (styres av administrasjonen)</vt:lpstr>
      <vt:lpstr>LHLs lokallags sine medlemstilbud</vt:lpstr>
      <vt:lpstr>Rådgivningstjenesten – få hjelp av fagfolk</vt:lpstr>
      <vt:lpstr>Rådgivningstjenesten – få hjelp av fagfolk</vt:lpstr>
      <vt:lpstr>Pasientombud Atle Larsen </vt:lpstr>
      <vt:lpstr>Magasiner og medlemsblader</vt:lpstr>
      <vt:lpstr>LHL Førstehjelp</vt:lpstr>
      <vt:lpstr>Rabatter og tilbud for medlemmer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LHL – vår organisasjon</dc:title>
  <dc:creator>Frøydis Myrhaug Danielsen</dc:creator>
  <cp:lastModifiedBy>Frøydis Myrhaug Danielsen</cp:lastModifiedBy>
  <cp:revision>239</cp:revision>
  <dcterms:created xsi:type="dcterms:W3CDTF">2023-10-23T08:52:42Z</dcterms:created>
  <dcterms:modified xsi:type="dcterms:W3CDTF">2024-04-03T13:27:46Z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0x01010091E2031B1A14B143B2AAA133856AB406</vt:lpwstr>
  </property>
</Properties>
</file>